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15"/>
  </p:notesMasterIdLst>
  <p:sldIdLst>
    <p:sldId id="256" r:id="rId2"/>
    <p:sldId id="261" r:id="rId3"/>
    <p:sldId id="262" r:id="rId4"/>
    <p:sldId id="265" r:id="rId5"/>
    <p:sldId id="258" r:id="rId6"/>
    <p:sldId id="263" r:id="rId7"/>
    <p:sldId id="257" r:id="rId8"/>
    <p:sldId id="264" r:id="rId9"/>
    <p:sldId id="259" r:id="rId10"/>
    <p:sldId id="260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384" autoAdjust="0"/>
  </p:normalViewPr>
  <p:slideViewPr>
    <p:cSldViewPr>
      <p:cViewPr>
        <p:scale>
          <a:sx n="70" d="100"/>
          <a:sy n="70" d="100"/>
        </p:scale>
        <p:origin x="-1176" y="-1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5399A8-160E-4208-AFD6-AABB5CD9BFD4}" type="doc">
      <dgm:prSet loTypeId="urn:microsoft.com/office/officeart/2005/8/layout/process4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EC03F52B-C3D9-4C31-B420-5DE6F6654DBC}">
      <dgm:prSet phldrT="[텍스트]" custT="1"/>
      <dgm:spPr/>
      <dgm:t>
        <a:bodyPr/>
        <a:lstStyle/>
        <a:p>
          <a:pPr latinLnBrk="1"/>
          <a:r>
            <a:rPr lang="en-US" altLang="ko-KR" sz="2000" dirty="0" smtClean="0">
              <a:latin typeface="+mj-ea"/>
              <a:ea typeface="+mj-ea"/>
            </a:rPr>
            <a:t>Source code</a:t>
          </a:r>
          <a:endParaRPr lang="ko-KR" altLang="en-US" sz="2000" dirty="0">
            <a:latin typeface="+mj-ea"/>
            <a:ea typeface="+mj-ea"/>
          </a:endParaRPr>
        </a:p>
      </dgm:t>
    </dgm:pt>
    <dgm:pt modelId="{5967364D-5724-4322-92B3-65DD8C9DFEF0}" type="parTrans" cxnId="{AC1C99EE-A36C-4BD2-95D0-14941FF60835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8E33E7E7-6325-4751-97C8-AE94693C6A01}" type="sibTrans" cxnId="{AC1C99EE-A36C-4BD2-95D0-14941FF60835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2F256D59-9DC2-4476-BA08-5D344D7CA44B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+mj-ea"/>
              <a:ea typeface="+mj-ea"/>
            </a:rPr>
            <a:t>Library</a:t>
          </a:r>
          <a:endParaRPr lang="ko-KR" altLang="en-US" dirty="0">
            <a:latin typeface="+mj-ea"/>
            <a:ea typeface="+mj-ea"/>
          </a:endParaRPr>
        </a:p>
      </dgm:t>
    </dgm:pt>
    <dgm:pt modelId="{8C173AA8-AC2A-4A38-A4AF-AE30E598A3A4}" type="parTrans" cxnId="{3F956A18-BE6E-49FB-926C-6207A1064F8E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AB43C9CC-C8AB-4B67-859D-259F1D1CE414}" type="sibTrans" cxnId="{3F956A18-BE6E-49FB-926C-6207A1064F8E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EBCEBC0D-8980-4024-A037-89F820DB7B58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+mj-ea"/>
              <a:ea typeface="+mj-ea"/>
            </a:rPr>
            <a:t>Packaging</a:t>
          </a:r>
          <a:endParaRPr lang="ko-KR" altLang="en-US" dirty="0">
            <a:latin typeface="+mj-ea"/>
            <a:ea typeface="+mj-ea"/>
          </a:endParaRPr>
        </a:p>
      </dgm:t>
    </dgm:pt>
    <dgm:pt modelId="{D6E7FB23-567F-4541-88F5-FFE747C02706}" type="parTrans" cxnId="{B555ED78-0CC5-4438-B7A2-2BE77C1D964E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49213C4C-F4AC-49A2-B1B8-0F4F612C26C4}" type="sibTrans" cxnId="{B555ED78-0CC5-4438-B7A2-2BE77C1D964E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18990A0D-D240-4CA5-8BBC-44A8AB330FB7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+mj-ea"/>
              <a:ea typeface="+mj-ea"/>
            </a:rPr>
            <a:t>Object</a:t>
          </a:r>
          <a:endParaRPr lang="ko-KR" altLang="en-US" dirty="0">
            <a:latin typeface="+mj-ea"/>
            <a:ea typeface="+mj-ea"/>
          </a:endParaRPr>
        </a:p>
      </dgm:t>
    </dgm:pt>
    <dgm:pt modelId="{6F939E7F-25DA-4B43-A2A3-4EF72ACD5570}" type="parTrans" cxnId="{476D75AF-A9D2-4AE8-A161-D59C75810F72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D2A59480-F0B8-4A5E-9864-86A6F03E7716}" type="sibTrans" cxnId="{476D75AF-A9D2-4AE8-A161-D59C75810F72}">
      <dgm:prSet/>
      <dgm:spPr/>
      <dgm:t>
        <a:bodyPr/>
        <a:lstStyle/>
        <a:p>
          <a:pPr latinLnBrk="1"/>
          <a:endParaRPr lang="ko-KR" altLang="en-US">
            <a:latin typeface="+mj-ea"/>
            <a:ea typeface="+mj-ea"/>
          </a:endParaRPr>
        </a:p>
      </dgm:t>
    </dgm:pt>
    <dgm:pt modelId="{C9401DCB-372E-4EF8-BE01-E089B1A3279B}" type="pres">
      <dgm:prSet presAssocID="{EE5399A8-160E-4208-AFD6-AABB5CD9BFD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B4BD392-89A7-4AF3-9CE0-4F26CA6CF631}" type="pres">
      <dgm:prSet presAssocID="{EBCEBC0D-8980-4024-A037-89F820DB7B58}" presName="boxAndChildren" presStyleCnt="0"/>
      <dgm:spPr/>
    </dgm:pt>
    <dgm:pt modelId="{EF26FA3A-20CB-4290-8D0D-C200CF5FA8F6}" type="pres">
      <dgm:prSet presAssocID="{EBCEBC0D-8980-4024-A037-89F820DB7B58}" presName="parentTextBox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A0360F3D-1761-408A-A368-09F53B59DF10}" type="pres">
      <dgm:prSet presAssocID="{AB43C9CC-C8AB-4B67-859D-259F1D1CE414}" presName="sp" presStyleCnt="0"/>
      <dgm:spPr/>
    </dgm:pt>
    <dgm:pt modelId="{6B0AA472-B5F3-4C65-8D25-11B513B308E3}" type="pres">
      <dgm:prSet presAssocID="{2F256D59-9DC2-4476-BA08-5D344D7CA44B}" presName="arrowAndChildren" presStyleCnt="0"/>
      <dgm:spPr/>
    </dgm:pt>
    <dgm:pt modelId="{ADF32EF6-BE47-43F5-BCD2-40EC990934FB}" type="pres">
      <dgm:prSet presAssocID="{2F256D59-9DC2-4476-BA08-5D344D7CA44B}" presName="parentTextArrow" presStyleLbl="node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F87C66BD-41EF-40C7-A9F0-A4FAE02F9FE0}" type="pres">
      <dgm:prSet presAssocID="{D2A59480-F0B8-4A5E-9864-86A6F03E7716}" presName="sp" presStyleCnt="0"/>
      <dgm:spPr/>
    </dgm:pt>
    <dgm:pt modelId="{184423E3-A0C9-4AC6-AC6C-F48B1C28E8FB}" type="pres">
      <dgm:prSet presAssocID="{18990A0D-D240-4CA5-8BBC-44A8AB330FB7}" presName="arrowAndChildren" presStyleCnt="0"/>
      <dgm:spPr/>
    </dgm:pt>
    <dgm:pt modelId="{5EA8839F-9CCF-4446-9CF9-263754EA1E45}" type="pres">
      <dgm:prSet presAssocID="{18990A0D-D240-4CA5-8BBC-44A8AB330FB7}" presName="parentTextArrow" presStyleLbl="node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6E6ECB3C-0FB2-4D88-85E3-8B8D1217EDC8}" type="pres">
      <dgm:prSet presAssocID="{8E33E7E7-6325-4751-97C8-AE94693C6A01}" presName="sp" presStyleCnt="0"/>
      <dgm:spPr/>
    </dgm:pt>
    <dgm:pt modelId="{34B65B86-5274-4485-AC08-DEBAFECB7DDE}" type="pres">
      <dgm:prSet presAssocID="{EC03F52B-C3D9-4C31-B420-5DE6F6654DBC}" presName="arrowAndChildren" presStyleCnt="0"/>
      <dgm:spPr/>
    </dgm:pt>
    <dgm:pt modelId="{024B760F-55F1-4CF1-9011-342AE79D91AC}" type="pres">
      <dgm:prSet presAssocID="{EC03F52B-C3D9-4C31-B420-5DE6F6654DBC}" presName="parentTextArrow" presStyleLbl="node1" presStyleIdx="3" presStyleCnt="4"/>
      <dgm:spPr/>
      <dgm:t>
        <a:bodyPr/>
        <a:lstStyle/>
        <a:p>
          <a:pPr latinLnBrk="1"/>
          <a:endParaRPr lang="ko-KR" altLang="en-US"/>
        </a:p>
      </dgm:t>
    </dgm:pt>
  </dgm:ptLst>
  <dgm:cxnLst>
    <dgm:cxn modelId="{B555ED78-0CC5-4438-B7A2-2BE77C1D964E}" srcId="{EE5399A8-160E-4208-AFD6-AABB5CD9BFD4}" destId="{EBCEBC0D-8980-4024-A037-89F820DB7B58}" srcOrd="3" destOrd="0" parTransId="{D6E7FB23-567F-4541-88F5-FFE747C02706}" sibTransId="{49213C4C-F4AC-49A2-B1B8-0F4F612C26C4}"/>
    <dgm:cxn modelId="{79E4F6D2-7357-49CC-82CA-2EC223D7CBFA}" type="presOf" srcId="{18990A0D-D240-4CA5-8BBC-44A8AB330FB7}" destId="{5EA8839F-9CCF-4446-9CF9-263754EA1E45}" srcOrd="0" destOrd="0" presId="urn:microsoft.com/office/officeart/2005/8/layout/process4"/>
    <dgm:cxn modelId="{D7A11BAA-2C4A-4788-B6AE-915654F70F45}" type="presOf" srcId="{EE5399A8-160E-4208-AFD6-AABB5CD9BFD4}" destId="{C9401DCB-372E-4EF8-BE01-E089B1A3279B}" srcOrd="0" destOrd="0" presId="urn:microsoft.com/office/officeart/2005/8/layout/process4"/>
    <dgm:cxn modelId="{476D75AF-A9D2-4AE8-A161-D59C75810F72}" srcId="{EE5399A8-160E-4208-AFD6-AABB5CD9BFD4}" destId="{18990A0D-D240-4CA5-8BBC-44A8AB330FB7}" srcOrd="1" destOrd="0" parTransId="{6F939E7F-25DA-4B43-A2A3-4EF72ACD5570}" sibTransId="{D2A59480-F0B8-4A5E-9864-86A6F03E7716}"/>
    <dgm:cxn modelId="{AC1C99EE-A36C-4BD2-95D0-14941FF60835}" srcId="{EE5399A8-160E-4208-AFD6-AABB5CD9BFD4}" destId="{EC03F52B-C3D9-4C31-B420-5DE6F6654DBC}" srcOrd="0" destOrd="0" parTransId="{5967364D-5724-4322-92B3-65DD8C9DFEF0}" sibTransId="{8E33E7E7-6325-4751-97C8-AE94693C6A01}"/>
    <dgm:cxn modelId="{62532B01-4F60-4D24-A0F8-BAD61BA3562C}" type="presOf" srcId="{EC03F52B-C3D9-4C31-B420-5DE6F6654DBC}" destId="{024B760F-55F1-4CF1-9011-342AE79D91AC}" srcOrd="0" destOrd="0" presId="urn:microsoft.com/office/officeart/2005/8/layout/process4"/>
    <dgm:cxn modelId="{3F956A18-BE6E-49FB-926C-6207A1064F8E}" srcId="{EE5399A8-160E-4208-AFD6-AABB5CD9BFD4}" destId="{2F256D59-9DC2-4476-BA08-5D344D7CA44B}" srcOrd="2" destOrd="0" parTransId="{8C173AA8-AC2A-4A38-A4AF-AE30E598A3A4}" sibTransId="{AB43C9CC-C8AB-4B67-859D-259F1D1CE414}"/>
    <dgm:cxn modelId="{18CFBEF8-D6DC-4AEC-8517-060745C873CB}" type="presOf" srcId="{EBCEBC0D-8980-4024-A037-89F820DB7B58}" destId="{EF26FA3A-20CB-4290-8D0D-C200CF5FA8F6}" srcOrd="0" destOrd="0" presId="urn:microsoft.com/office/officeart/2005/8/layout/process4"/>
    <dgm:cxn modelId="{ED4039F7-A851-460F-B516-B0A5EFA140EC}" type="presOf" srcId="{2F256D59-9DC2-4476-BA08-5D344D7CA44B}" destId="{ADF32EF6-BE47-43F5-BCD2-40EC990934FB}" srcOrd="0" destOrd="0" presId="urn:microsoft.com/office/officeart/2005/8/layout/process4"/>
    <dgm:cxn modelId="{6AE342F2-F465-40CC-AA49-1D5E669E0664}" type="presParOf" srcId="{C9401DCB-372E-4EF8-BE01-E089B1A3279B}" destId="{CB4BD392-89A7-4AF3-9CE0-4F26CA6CF631}" srcOrd="0" destOrd="0" presId="urn:microsoft.com/office/officeart/2005/8/layout/process4"/>
    <dgm:cxn modelId="{F66FBE71-DA1A-46CD-AC06-C13479686A4D}" type="presParOf" srcId="{CB4BD392-89A7-4AF3-9CE0-4F26CA6CF631}" destId="{EF26FA3A-20CB-4290-8D0D-C200CF5FA8F6}" srcOrd="0" destOrd="0" presId="urn:microsoft.com/office/officeart/2005/8/layout/process4"/>
    <dgm:cxn modelId="{63BB3D26-83AA-45C6-96C9-DF18C73B93F3}" type="presParOf" srcId="{C9401DCB-372E-4EF8-BE01-E089B1A3279B}" destId="{A0360F3D-1761-408A-A368-09F53B59DF10}" srcOrd="1" destOrd="0" presId="urn:microsoft.com/office/officeart/2005/8/layout/process4"/>
    <dgm:cxn modelId="{A5D75E94-E62B-4104-8EF3-A4C37C7C9048}" type="presParOf" srcId="{C9401DCB-372E-4EF8-BE01-E089B1A3279B}" destId="{6B0AA472-B5F3-4C65-8D25-11B513B308E3}" srcOrd="2" destOrd="0" presId="urn:microsoft.com/office/officeart/2005/8/layout/process4"/>
    <dgm:cxn modelId="{31C77580-F52E-4629-BBEE-127F6F72AE2F}" type="presParOf" srcId="{6B0AA472-B5F3-4C65-8D25-11B513B308E3}" destId="{ADF32EF6-BE47-43F5-BCD2-40EC990934FB}" srcOrd="0" destOrd="0" presId="urn:microsoft.com/office/officeart/2005/8/layout/process4"/>
    <dgm:cxn modelId="{A7FA8D36-FEBA-4E8F-8D9C-2EEF63DD7F69}" type="presParOf" srcId="{C9401DCB-372E-4EF8-BE01-E089B1A3279B}" destId="{F87C66BD-41EF-40C7-A9F0-A4FAE02F9FE0}" srcOrd="3" destOrd="0" presId="urn:microsoft.com/office/officeart/2005/8/layout/process4"/>
    <dgm:cxn modelId="{2C177D19-1154-4409-A587-7C93EB00538F}" type="presParOf" srcId="{C9401DCB-372E-4EF8-BE01-E089B1A3279B}" destId="{184423E3-A0C9-4AC6-AC6C-F48B1C28E8FB}" srcOrd="4" destOrd="0" presId="urn:microsoft.com/office/officeart/2005/8/layout/process4"/>
    <dgm:cxn modelId="{826F0F80-F852-4121-AFE6-6E9FF6ADCFF0}" type="presParOf" srcId="{184423E3-A0C9-4AC6-AC6C-F48B1C28E8FB}" destId="{5EA8839F-9CCF-4446-9CF9-263754EA1E45}" srcOrd="0" destOrd="0" presId="urn:microsoft.com/office/officeart/2005/8/layout/process4"/>
    <dgm:cxn modelId="{5524E93A-79DA-48CC-AC31-84A0AECAE366}" type="presParOf" srcId="{C9401DCB-372E-4EF8-BE01-E089B1A3279B}" destId="{6E6ECB3C-0FB2-4D88-85E3-8B8D1217EDC8}" srcOrd="5" destOrd="0" presId="urn:microsoft.com/office/officeart/2005/8/layout/process4"/>
    <dgm:cxn modelId="{F1346952-B4A3-4D95-98C1-36A348840F74}" type="presParOf" srcId="{C9401DCB-372E-4EF8-BE01-E089B1A3279B}" destId="{34B65B86-5274-4485-AC08-DEBAFECB7DDE}" srcOrd="6" destOrd="0" presId="urn:microsoft.com/office/officeart/2005/8/layout/process4"/>
    <dgm:cxn modelId="{5D4991EF-C4F1-492B-B9CD-F8B4CE5745FC}" type="presParOf" srcId="{34B65B86-5274-4485-AC08-DEBAFECB7DDE}" destId="{024B760F-55F1-4CF1-9011-342AE79D91A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56D15E-2D0A-461A-8842-0F58FF474B2F}" type="doc">
      <dgm:prSet loTypeId="urn:microsoft.com/office/officeart/2005/8/layout/funnel1" loCatId="relationship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3DB33EE-5F59-4BCC-B38C-7767FD0B1971}">
      <dgm:prSet phldrT="[텍스트]"/>
      <dgm:spPr/>
      <dgm:t>
        <a:bodyPr/>
        <a:lstStyle/>
        <a:p>
          <a:pPr latinLnBrk="1"/>
          <a:r>
            <a:rPr lang="en-US" altLang="ko-KR" dirty="0" smtClean="0"/>
            <a:t>Function1</a:t>
          </a:r>
          <a:endParaRPr lang="ko-KR" altLang="en-US" dirty="0"/>
        </a:p>
      </dgm:t>
    </dgm:pt>
    <dgm:pt modelId="{A0D2146F-B24B-4793-8A88-837769A53DEF}" type="parTrans" cxnId="{958F221B-F547-4209-9302-6274B93D2AB8}">
      <dgm:prSet/>
      <dgm:spPr/>
      <dgm:t>
        <a:bodyPr/>
        <a:lstStyle/>
        <a:p>
          <a:pPr latinLnBrk="1"/>
          <a:endParaRPr lang="ko-KR" altLang="en-US"/>
        </a:p>
      </dgm:t>
    </dgm:pt>
    <dgm:pt modelId="{AB077D62-CC0F-4F81-AAC0-7546660F7211}" type="sibTrans" cxnId="{958F221B-F547-4209-9302-6274B93D2AB8}">
      <dgm:prSet/>
      <dgm:spPr/>
      <dgm:t>
        <a:bodyPr/>
        <a:lstStyle/>
        <a:p>
          <a:pPr latinLnBrk="1"/>
          <a:endParaRPr lang="ko-KR" altLang="en-US"/>
        </a:p>
      </dgm:t>
    </dgm:pt>
    <dgm:pt modelId="{C47A791A-1A33-452A-9BD9-7361153F8DA5}">
      <dgm:prSet phldrT="[텍스트]"/>
      <dgm:spPr/>
      <dgm:t>
        <a:bodyPr/>
        <a:lstStyle/>
        <a:p>
          <a:pPr latinLnBrk="1"/>
          <a:r>
            <a:rPr lang="en-US" altLang="ko-KR" dirty="0" smtClean="0"/>
            <a:t>Function2</a:t>
          </a:r>
          <a:endParaRPr lang="ko-KR" altLang="en-US" dirty="0"/>
        </a:p>
      </dgm:t>
    </dgm:pt>
    <dgm:pt modelId="{EB84037C-573D-47AA-8629-E54874711913}" type="parTrans" cxnId="{24FD5A03-57A7-4528-AAD1-45F6E38D0480}">
      <dgm:prSet/>
      <dgm:spPr/>
      <dgm:t>
        <a:bodyPr/>
        <a:lstStyle/>
        <a:p>
          <a:pPr latinLnBrk="1"/>
          <a:endParaRPr lang="ko-KR" altLang="en-US"/>
        </a:p>
      </dgm:t>
    </dgm:pt>
    <dgm:pt modelId="{5B551E59-D7BB-49BE-9A3C-463B21AF9905}" type="sibTrans" cxnId="{24FD5A03-57A7-4528-AAD1-45F6E38D0480}">
      <dgm:prSet/>
      <dgm:spPr/>
      <dgm:t>
        <a:bodyPr/>
        <a:lstStyle/>
        <a:p>
          <a:pPr latinLnBrk="1"/>
          <a:endParaRPr lang="ko-KR" altLang="en-US"/>
        </a:p>
      </dgm:t>
    </dgm:pt>
    <dgm:pt modelId="{AF96EF8F-C1E0-4B7C-AE0D-355F722A9195}">
      <dgm:prSet phldrT="[텍스트]"/>
      <dgm:spPr/>
      <dgm:t>
        <a:bodyPr/>
        <a:lstStyle/>
        <a:p>
          <a:pPr latinLnBrk="1"/>
          <a:r>
            <a:rPr lang="en-US" altLang="ko-KR" dirty="0" smtClean="0"/>
            <a:t>Design</a:t>
          </a:r>
          <a:endParaRPr lang="ko-KR" altLang="en-US" dirty="0"/>
        </a:p>
      </dgm:t>
    </dgm:pt>
    <dgm:pt modelId="{A62DC240-0A1F-4A25-B32C-01FAD5A08EFE}" type="parTrans" cxnId="{D8D42BA7-C42F-456B-8CE7-BE795171F6EC}">
      <dgm:prSet/>
      <dgm:spPr/>
      <dgm:t>
        <a:bodyPr/>
        <a:lstStyle/>
        <a:p>
          <a:pPr latinLnBrk="1"/>
          <a:endParaRPr lang="ko-KR" altLang="en-US"/>
        </a:p>
      </dgm:t>
    </dgm:pt>
    <dgm:pt modelId="{6F700C4C-9B18-42AD-9516-481F9EF72540}" type="sibTrans" cxnId="{D8D42BA7-C42F-456B-8CE7-BE795171F6EC}">
      <dgm:prSet/>
      <dgm:spPr/>
      <dgm:t>
        <a:bodyPr/>
        <a:lstStyle/>
        <a:p>
          <a:pPr latinLnBrk="1"/>
          <a:endParaRPr lang="ko-KR" altLang="en-US"/>
        </a:p>
      </dgm:t>
    </dgm:pt>
    <dgm:pt modelId="{08DCD606-7AE8-4D01-9754-17BB1C59037B}">
      <dgm:prSet phldrT="[텍스트]"/>
      <dgm:spPr/>
      <dgm:t>
        <a:bodyPr/>
        <a:lstStyle/>
        <a:p>
          <a:pPr latinLnBrk="1"/>
          <a:r>
            <a:rPr lang="en-US" altLang="ko-KR" dirty="0" smtClean="0"/>
            <a:t>Service</a:t>
          </a:r>
          <a:endParaRPr lang="ko-KR" altLang="en-US" dirty="0"/>
        </a:p>
      </dgm:t>
    </dgm:pt>
    <dgm:pt modelId="{C157EF08-129D-4D19-9A20-C4235FACE0C0}" type="parTrans" cxnId="{88F9BE3A-FFF5-4CCB-A40A-2CB4FD047102}">
      <dgm:prSet/>
      <dgm:spPr/>
      <dgm:t>
        <a:bodyPr/>
        <a:lstStyle/>
        <a:p>
          <a:pPr latinLnBrk="1"/>
          <a:endParaRPr lang="ko-KR" altLang="en-US"/>
        </a:p>
      </dgm:t>
    </dgm:pt>
    <dgm:pt modelId="{9FE6B6AB-2242-47B7-8F76-D48D0C453D36}" type="sibTrans" cxnId="{88F9BE3A-FFF5-4CCB-A40A-2CB4FD047102}">
      <dgm:prSet/>
      <dgm:spPr/>
      <dgm:t>
        <a:bodyPr/>
        <a:lstStyle/>
        <a:p>
          <a:pPr latinLnBrk="1"/>
          <a:endParaRPr lang="ko-KR" altLang="en-US"/>
        </a:p>
      </dgm:t>
    </dgm:pt>
    <dgm:pt modelId="{9E97C250-0578-4E1A-8DAB-EA0E70B6FFF9}" type="pres">
      <dgm:prSet presAssocID="{CF56D15E-2D0A-461A-8842-0F58FF474B2F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6197B8-E75E-47E6-B652-6FE6D2405571}" type="pres">
      <dgm:prSet presAssocID="{CF56D15E-2D0A-461A-8842-0F58FF474B2F}" presName="ellipse" presStyleLbl="trBgShp" presStyleIdx="0" presStyleCnt="1"/>
      <dgm:spPr/>
    </dgm:pt>
    <dgm:pt modelId="{4C7DB9C5-A5F2-449E-AFE1-CA68CD76DDEE}" type="pres">
      <dgm:prSet presAssocID="{CF56D15E-2D0A-461A-8842-0F58FF474B2F}" presName="arrow1" presStyleLbl="fgShp" presStyleIdx="0" presStyleCnt="1"/>
      <dgm:spPr/>
    </dgm:pt>
    <dgm:pt modelId="{B192DE28-1035-442F-8FA2-9636749E1C1A}" type="pres">
      <dgm:prSet presAssocID="{CF56D15E-2D0A-461A-8842-0F58FF474B2F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B2E908-3092-46EC-A888-9F957D23CA87}" type="pres">
      <dgm:prSet presAssocID="{C47A791A-1A33-452A-9BD9-7361153F8DA5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D2D794-2694-4ED2-AF68-C0CF64189706}" type="pres">
      <dgm:prSet presAssocID="{AF96EF8F-C1E0-4B7C-AE0D-355F722A9195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D6A4C4-A477-4ED2-A6C3-1E862259A583}" type="pres">
      <dgm:prSet presAssocID="{08DCD606-7AE8-4D01-9754-17BB1C59037B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1C6A08-1BB3-4E0D-BE53-6B3D0050D7EF}" type="pres">
      <dgm:prSet presAssocID="{CF56D15E-2D0A-461A-8842-0F58FF474B2F}" presName="funnel" presStyleLbl="trAlignAcc1" presStyleIdx="0" presStyleCnt="1"/>
      <dgm:spPr/>
    </dgm:pt>
  </dgm:ptLst>
  <dgm:cxnLst>
    <dgm:cxn modelId="{F0CFFBD6-5645-4F66-87A7-01CB609E310A}" type="presOf" srcId="{C47A791A-1A33-452A-9BD9-7361153F8DA5}" destId="{F3D2D794-2694-4ED2-AF68-C0CF64189706}" srcOrd="0" destOrd="0" presId="urn:microsoft.com/office/officeart/2005/8/layout/funnel1"/>
    <dgm:cxn modelId="{D8D42BA7-C42F-456B-8CE7-BE795171F6EC}" srcId="{CF56D15E-2D0A-461A-8842-0F58FF474B2F}" destId="{AF96EF8F-C1E0-4B7C-AE0D-355F722A9195}" srcOrd="2" destOrd="0" parTransId="{A62DC240-0A1F-4A25-B32C-01FAD5A08EFE}" sibTransId="{6F700C4C-9B18-42AD-9516-481F9EF72540}"/>
    <dgm:cxn modelId="{958F221B-F547-4209-9302-6274B93D2AB8}" srcId="{CF56D15E-2D0A-461A-8842-0F58FF474B2F}" destId="{93DB33EE-5F59-4BCC-B38C-7767FD0B1971}" srcOrd="0" destOrd="0" parTransId="{A0D2146F-B24B-4793-8A88-837769A53DEF}" sibTransId="{AB077D62-CC0F-4F81-AAC0-7546660F7211}"/>
    <dgm:cxn modelId="{3C3959CC-17C7-42BF-82F2-4DF9EEC5D504}" type="presOf" srcId="{AF96EF8F-C1E0-4B7C-AE0D-355F722A9195}" destId="{32B2E908-3092-46EC-A888-9F957D23CA87}" srcOrd="0" destOrd="0" presId="urn:microsoft.com/office/officeart/2005/8/layout/funnel1"/>
    <dgm:cxn modelId="{24FD5A03-57A7-4528-AAD1-45F6E38D0480}" srcId="{CF56D15E-2D0A-461A-8842-0F58FF474B2F}" destId="{C47A791A-1A33-452A-9BD9-7361153F8DA5}" srcOrd="1" destOrd="0" parTransId="{EB84037C-573D-47AA-8629-E54874711913}" sibTransId="{5B551E59-D7BB-49BE-9A3C-463B21AF9905}"/>
    <dgm:cxn modelId="{4B68548A-AC46-42F1-AFC9-3732C500FAC5}" type="presOf" srcId="{93DB33EE-5F59-4BCC-B38C-7767FD0B1971}" destId="{1BD6A4C4-A477-4ED2-A6C3-1E862259A583}" srcOrd="0" destOrd="0" presId="urn:microsoft.com/office/officeart/2005/8/layout/funnel1"/>
    <dgm:cxn modelId="{0A02F7C0-658C-4802-AC0D-17C04D8813FA}" type="presOf" srcId="{CF56D15E-2D0A-461A-8842-0F58FF474B2F}" destId="{9E97C250-0578-4E1A-8DAB-EA0E70B6FFF9}" srcOrd="0" destOrd="0" presId="urn:microsoft.com/office/officeart/2005/8/layout/funnel1"/>
    <dgm:cxn modelId="{88F9BE3A-FFF5-4CCB-A40A-2CB4FD047102}" srcId="{CF56D15E-2D0A-461A-8842-0F58FF474B2F}" destId="{08DCD606-7AE8-4D01-9754-17BB1C59037B}" srcOrd="3" destOrd="0" parTransId="{C157EF08-129D-4D19-9A20-C4235FACE0C0}" sibTransId="{9FE6B6AB-2242-47B7-8F76-D48D0C453D36}"/>
    <dgm:cxn modelId="{EEFF729F-6286-44F5-8A19-7554C0F00FC0}" type="presOf" srcId="{08DCD606-7AE8-4D01-9754-17BB1C59037B}" destId="{B192DE28-1035-442F-8FA2-9636749E1C1A}" srcOrd="0" destOrd="0" presId="urn:microsoft.com/office/officeart/2005/8/layout/funnel1"/>
    <dgm:cxn modelId="{5D6E2DB3-DABE-4B38-9296-3E66273DDB82}" type="presParOf" srcId="{9E97C250-0578-4E1A-8DAB-EA0E70B6FFF9}" destId="{CC6197B8-E75E-47E6-B652-6FE6D2405571}" srcOrd="0" destOrd="0" presId="urn:microsoft.com/office/officeart/2005/8/layout/funnel1"/>
    <dgm:cxn modelId="{47DC58B0-3A7B-43BB-9550-8EB009AA0342}" type="presParOf" srcId="{9E97C250-0578-4E1A-8DAB-EA0E70B6FFF9}" destId="{4C7DB9C5-A5F2-449E-AFE1-CA68CD76DDEE}" srcOrd="1" destOrd="0" presId="urn:microsoft.com/office/officeart/2005/8/layout/funnel1"/>
    <dgm:cxn modelId="{93B26333-2509-47D9-A8ED-7DAE43B028EC}" type="presParOf" srcId="{9E97C250-0578-4E1A-8DAB-EA0E70B6FFF9}" destId="{B192DE28-1035-442F-8FA2-9636749E1C1A}" srcOrd="2" destOrd="0" presId="urn:microsoft.com/office/officeart/2005/8/layout/funnel1"/>
    <dgm:cxn modelId="{3C9BDFA8-5079-4278-B787-722C22F172FC}" type="presParOf" srcId="{9E97C250-0578-4E1A-8DAB-EA0E70B6FFF9}" destId="{32B2E908-3092-46EC-A888-9F957D23CA87}" srcOrd="3" destOrd="0" presId="urn:microsoft.com/office/officeart/2005/8/layout/funnel1"/>
    <dgm:cxn modelId="{CE102E83-4145-4E51-905F-7789F01A6BB9}" type="presParOf" srcId="{9E97C250-0578-4E1A-8DAB-EA0E70B6FFF9}" destId="{F3D2D794-2694-4ED2-AF68-C0CF64189706}" srcOrd="4" destOrd="0" presId="urn:microsoft.com/office/officeart/2005/8/layout/funnel1"/>
    <dgm:cxn modelId="{3CEB5972-2372-4D11-8386-CA2F22E790E9}" type="presParOf" srcId="{9E97C250-0578-4E1A-8DAB-EA0E70B6FFF9}" destId="{1BD6A4C4-A477-4ED2-A6C3-1E862259A583}" srcOrd="5" destOrd="0" presId="urn:microsoft.com/office/officeart/2005/8/layout/funnel1"/>
    <dgm:cxn modelId="{A26D2C93-F767-4F44-A25E-42B4E106BDB3}" type="presParOf" srcId="{9E97C250-0578-4E1A-8DAB-EA0E70B6FFF9}" destId="{111C6A08-1BB3-4E0D-BE53-6B3D0050D7EF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56D15E-2D0A-461A-8842-0F58FF474B2F}" type="doc">
      <dgm:prSet loTypeId="urn:microsoft.com/office/officeart/2005/8/layout/funnel1" loCatId="relationship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3DB33EE-5F59-4BCC-B38C-7767FD0B1971}">
      <dgm:prSet phldrT="[텍스트]"/>
      <dgm:spPr/>
      <dgm:t>
        <a:bodyPr/>
        <a:lstStyle/>
        <a:p>
          <a:pPr latinLnBrk="1"/>
          <a:r>
            <a:rPr lang="en-US" altLang="ko-KR" dirty="0" smtClean="0"/>
            <a:t>Function1</a:t>
          </a:r>
          <a:endParaRPr lang="ko-KR" altLang="en-US" dirty="0"/>
        </a:p>
      </dgm:t>
    </dgm:pt>
    <dgm:pt modelId="{A0D2146F-B24B-4793-8A88-837769A53DEF}" type="parTrans" cxnId="{958F221B-F547-4209-9302-6274B93D2AB8}">
      <dgm:prSet/>
      <dgm:spPr/>
      <dgm:t>
        <a:bodyPr/>
        <a:lstStyle/>
        <a:p>
          <a:pPr latinLnBrk="1"/>
          <a:endParaRPr lang="ko-KR" altLang="en-US"/>
        </a:p>
      </dgm:t>
    </dgm:pt>
    <dgm:pt modelId="{AB077D62-CC0F-4F81-AAC0-7546660F7211}" type="sibTrans" cxnId="{958F221B-F547-4209-9302-6274B93D2AB8}">
      <dgm:prSet/>
      <dgm:spPr/>
      <dgm:t>
        <a:bodyPr/>
        <a:lstStyle/>
        <a:p>
          <a:pPr latinLnBrk="1"/>
          <a:endParaRPr lang="ko-KR" altLang="en-US"/>
        </a:p>
      </dgm:t>
    </dgm:pt>
    <dgm:pt modelId="{C47A791A-1A33-452A-9BD9-7361153F8DA5}">
      <dgm:prSet phldrT="[텍스트]"/>
      <dgm:spPr/>
      <dgm:t>
        <a:bodyPr/>
        <a:lstStyle/>
        <a:p>
          <a:pPr latinLnBrk="1"/>
          <a:r>
            <a:rPr lang="en-US" altLang="ko-KR" dirty="0" smtClean="0"/>
            <a:t>Function2</a:t>
          </a:r>
          <a:endParaRPr lang="ko-KR" altLang="en-US" dirty="0"/>
        </a:p>
      </dgm:t>
    </dgm:pt>
    <dgm:pt modelId="{EB84037C-573D-47AA-8629-E54874711913}" type="parTrans" cxnId="{24FD5A03-57A7-4528-AAD1-45F6E38D0480}">
      <dgm:prSet/>
      <dgm:spPr/>
      <dgm:t>
        <a:bodyPr/>
        <a:lstStyle/>
        <a:p>
          <a:pPr latinLnBrk="1"/>
          <a:endParaRPr lang="ko-KR" altLang="en-US"/>
        </a:p>
      </dgm:t>
    </dgm:pt>
    <dgm:pt modelId="{5B551E59-D7BB-49BE-9A3C-463B21AF9905}" type="sibTrans" cxnId="{24FD5A03-57A7-4528-AAD1-45F6E38D0480}">
      <dgm:prSet/>
      <dgm:spPr/>
      <dgm:t>
        <a:bodyPr/>
        <a:lstStyle/>
        <a:p>
          <a:pPr latinLnBrk="1"/>
          <a:endParaRPr lang="ko-KR" altLang="en-US"/>
        </a:p>
      </dgm:t>
    </dgm:pt>
    <dgm:pt modelId="{AF96EF8F-C1E0-4B7C-AE0D-355F722A9195}">
      <dgm:prSet phldrT="[텍스트]"/>
      <dgm:spPr/>
      <dgm:t>
        <a:bodyPr/>
        <a:lstStyle/>
        <a:p>
          <a:pPr latinLnBrk="1"/>
          <a:r>
            <a:rPr lang="en-US" altLang="ko-KR" dirty="0" smtClean="0"/>
            <a:t>Design</a:t>
          </a:r>
          <a:endParaRPr lang="ko-KR" altLang="en-US" dirty="0"/>
        </a:p>
      </dgm:t>
    </dgm:pt>
    <dgm:pt modelId="{A62DC240-0A1F-4A25-B32C-01FAD5A08EFE}" type="parTrans" cxnId="{D8D42BA7-C42F-456B-8CE7-BE795171F6EC}">
      <dgm:prSet/>
      <dgm:spPr/>
      <dgm:t>
        <a:bodyPr/>
        <a:lstStyle/>
        <a:p>
          <a:pPr latinLnBrk="1"/>
          <a:endParaRPr lang="ko-KR" altLang="en-US"/>
        </a:p>
      </dgm:t>
    </dgm:pt>
    <dgm:pt modelId="{6F700C4C-9B18-42AD-9516-481F9EF72540}" type="sibTrans" cxnId="{D8D42BA7-C42F-456B-8CE7-BE795171F6EC}">
      <dgm:prSet/>
      <dgm:spPr/>
      <dgm:t>
        <a:bodyPr/>
        <a:lstStyle/>
        <a:p>
          <a:pPr latinLnBrk="1"/>
          <a:endParaRPr lang="ko-KR" altLang="en-US"/>
        </a:p>
      </dgm:t>
    </dgm:pt>
    <dgm:pt modelId="{08DCD606-7AE8-4D01-9754-17BB1C59037B}">
      <dgm:prSet phldrT="[텍스트]"/>
      <dgm:spPr/>
      <dgm:t>
        <a:bodyPr/>
        <a:lstStyle/>
        <a:p>
          <a:pPr latinLnBrk="1"/>
          <a:r>
            <a:rPr lang="en-US" altLang="ko-KR" dirty="0" smtClean="0"/>
            <a:t>Service</a:t>
          </a:r>
          <a:endParaRPr lang="ko-KR" altLang="en-US" dirty="0"/>
        </a:p>
      </dgm:t>
    </dgm:pt>
    <dgm:pt modelId="{C157EF08-129D-4D19-9A20-C4235FACE0C0}" type="parTrans" cxnId="{88F9BE3A-FFF5-4CCB-A40A-2CB4FD047102}">
      <dgm:prSet/>
      <dgm:spPr/>
      <dgm:t>
        <a:bodyPr/>
        <a:lstStyle/>
        <a:p>
          <a:pPr latinLnBrk="1"/>
          <a:endParaRPr lang="ko-KR" altLang="en-US"/>
        </a:p>
      </dgm:t>
    </dgm:pt>
    <dgm:pt modelId="{9FE6B6AB-2242-47B7-8F76-D48D0C453D36}" type="sibTrans" cxnId="{88F9BE3A-FFF5-4CCB-A40A-2CB4FD047102}">
      <dgm:prSet/>
      <dgm:spPr/>
      <dgm:t>
        <a:bodyPr/>
        <a:lstStyle/>
        <a:p>
          <a:pPr latinLnBrk="1"/>
          <a:endParaRPr lang="ko-KR" altLang="en-US"/>
        </a:p>
      </dgm:t>
    </dgm:pt>
    <dgm:pt modelId="{9E97C250-0578-4E1A-8DAB-EA0E70B6FFF9}" type="pres">
      <dgm:prSet presAssocID="{CF56D15E-2D0A-461A-8842-0F58FF474B2F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6197B8-E75E-47E6-B652-6FE6D2405571}" type="pres">
      <dgm:prSet presAssocID="{CF56D15E-2D0A-461A-8842-0F58FF474B2F}" presName="ellipse" presStyleLbl="trBgShp" presStyleIdx="0" presStyleCnt="1"/>
      <dgm:spPr/>
    </dgm:pt>
    <dgm:pt modelId="{4C7DB9C5-A5F2-449E-AFE1-CA68CD76DDEE}" type="pres">
      <dgm:prSet presAssocID="{CF56D15E-2D0A-461A-8842-0F58FF474B2F}" presName="arrow1" presStyleLbl="fgShp" presStyleIdx="0" presStyleCnt="1"/>
      <dgm:spPr/>
    </dgm:pt>
    <dgm:pt modelId="{B192DE28-1035-442F-8FA2-9636749E1C1A}" type="pres">
      <dgm:prSet presAssocID="{CF56D15E-2D0A-461A-8842-0F58FF474B2F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B2E908-3092-46EC-A888-9F957D23CA87}" type="pres">
      <dgm:prSet presAssocID="{C47A791A-1A33-452A-9BD9-7361153F8DA5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D2D794-2694-4ED2-AF68-C0CF64189706}" type="pres">
      <dgm:prSet presAssocID="{AF96EF8F-C1E0-4B7C-AE0D-355F722A9195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D6A4C4-A477-4ED2-A6C3-1E862259A583}" type="pres">
      <dgm:prSet presAssocID="{08DCD606-7AE8-4D01-9754-17BB1C59037B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1C6A08-1BB3-4E0D-BE53-6B3D0050D7EF}" type="pres">
      <dgm:prSet presAssocID="{CF56D15E-2D0A-461A-8842-0F58FF474B2F}" presName="funnel" presStyleLbl="trAlignAcc1" presStyleIdx="0" presStyleCnt="1"/>
      <dgm:spPr/>
    </dgm:pt>
  </dgm:ptLst>
  <dgm:cxnLst>
    <dgm:cxn modelId="{D8D42BA7-C42F-456B-8CE7-BE795171F6EC}" srcId="{CF56D15E-2D0A-461A-8842-0F58FF474B2F}" destId="{AF96EF8F-C1E0-4B7C-AE0D-355F722A9195}" srcOrd="2" destOrd="0" parTransId="{A62DC240-0A1F-4A25-B32C-01FAD5A08EFE}" sibTransId="{6F700C4C-9B18-42AD-9516-481F9EF72540}"/>
    <dgm:cxn modelId="{958F221B-F547-4209-9302-6274B93D2AB8}" srcId="{CF56D15E-2D0A-461A-8842-0F58FF474B2F}" destId="{93DB33EE-5F59-4BCC-B38C-7767FD0B1971}" srcOrd="0" destOrd="0" parTransId="{A0D2146F-B24B-4793-8A88-837769A53DEF}" sibTransId="{AB077D62-CC0F-4F81-AAC0-7546660F7211}"/>
    <dgm:cxn modelId="{C7F2BE3B-7149-434B-A098-6E498696DD33}" type="presOf" srcId="{08DCD606-7AE8-4D01-9754-17BB1C59037B}" destId="{B192DE28-1035-442F-8FA2-9636749E1C1A}" srcOrd="0" destOrd="0" presId="urn:microsoft.com/office/officeart/2005/8/layout/funnel1"/>
    <dgm:cxn modelId="{56CF4CE3-F395-45CE-9EB8-DC9D5C0EA261}" type="presOf" srcId="{93DB33EE-5F59-4BCC-B38C-7767FD0B1971}" destId="{1BD6A4C4-A477-4ED2-A6C3-1E862259A583}" srcOrd="0" destOrd="0" presId="urn:microsoft.com/office/officeart/2005/8/layout/funnel1"/>
    <dgm:cxn modelId="{24FD5A03-57A7-4528-AAD1-45F6E38D0480}" srcId="{CF56D15E-2D0A-461A-8842-0F58FF474B2F}" destId="{C47A791A-1A33-452A-9BD9-7361153F8DA5}" srcOrd="1" destOrd="0" parTransId="{EB84037C-573D-47AA-8629-E54874711913}" sibTransId="{5B551E59-D7BB-49BE-9A3C-463B21AF9905}"/>
    <dgm:cxn modelId="{88F9BE3A-FFF5-4CCB-A40A-2CB4FD047102}" srcId="{CF56D15E-2D0A-461A-8842-0F58FF474B2F}" destId="{08DCD606-7AE8-4D01-9754-17BB1C59037B}" srcOrd="3" destOrd="0" parTransId="{C157EF08-129D-4D19-9A20-C4235FACE0C0}" sibTransId="{9FE6B6AB-2242-47B7-8F76-D48D0C453D36}"/>
    <dgm:cxn modelId="{4B21C33F-681A-4D69-8AB1-291529A4C6FD}" type="presOf" srcId="{AF96EF8F-C1E0-4B7C-AE0D-355F722A9195}" destId="{32B2E908-3092-46EC-A888-9F957D23CA87}" srcOrd="0" destOrd="0" presId="urn:microsoft.com/office/officeart/2005/8/layout/funnel1"/>
    <dgm:cxn modelId="{0720B04F-986E-4D85-B2CC-8158E35D7DC0}" type="presOf" srcId="{C47A791A-1A33-452A-9BD9-7361153F8DA5}" destId="{F3D2D794-2694-4ED2-AF68-C0CF64189706}" srcOrd="0" destOrd="0" presId="urn:microsoft.com/office/officeart/2005/8/layout/funnel1"/>
    <dgm:cxn modelId="{003989F2-778C-4608-BC51-CFF3C0203507}" type="presOf" srcId="{CF56D15E-2D0A-461A-8842-0F58FF474B2F}" destId="{9E97C250-0578-4E1A-8DAB-EA0E70B6FFF9}" srcOrd="0" destOrd="0" presId="urn:microsoft.com/office/officeart/2005/8/layout/funnel1"/>
    <dgm:cxn modelId="{AAF8E759-2B06-4B09-9B2C-AB3D98CAC82E}" type="presParOf" srcId="{9E97C250-0578-4E1A-8DAB-EA0E70B6FFF9}" destId="{CC6197B8-E75E-47E6-B652-6FE6D2405571}" srcOrd="0" destOrd="0" presId="urn:microsoft.com/office/officeart/2005/8/layout/funnel1"/>
    <dgm:cxn modelId="{17A260E3-24F7-4DE5-AEF4-9A547A059D49}" type="presParOf" srcId="{9E97C250-0578-4E1A-8DAB-EA0E70B6FFF9}" destId="{4C7DB9C5-A5F2-449E-AFE1-CA68CD76DDEE}" srcOrd="1" destOrd="0" presId="urn:microsoft.com/office/officeart/2005/8/layout/funnel1"/>
    <dgm:cxn modelId="{11486444-4729-4400-8D8A-19DC261DFF5C}" type="presParOf" srcId="{9E97C250-0578-4E1A-8DAB-EA0E70B6FFF9}" destId="{B192DE28-1035-442F-8FA2-9636749E1C1A}" srcOrd="2" destOrd="0" presId="urn:microsoft.com/office/officeart/2005/8/layout/funnel1"/>
    <dgm:cxn modelId="{EEE4EA50-6A58-436E-B32D-E0FDE7607FF6}" type="presParOf" srcId="{9E97C250-0578-4E1A-8DAB-EA0E70B6FFF9}" destId="{32B2E908-3092-46EC-A888-9F957D23CA87}" srcOrd="3" destOrd="0" presId="urn:microsoft.com/office/officeart/2005/8/layout/funnel1"/>
    <dgm:cxn modelId="{C506E8BC-444A-4E12-A531-18C45221D807}" type="presParOf" srcId="{9E97C250-0578-4E1A-8DAB-EA0E70B6FFF9}" destId="{F3D2D794-2694-4ED2-AF68-C0CF64189706}" srcOrd="4" destOrd="0" presId="urn:microsoft.com/office/officeart/2005/8/layout/funnel1"/>
    <dgm:cxn modelId="{3A3E36EF-4392-4198-954E-E809A46CF47D}" type="presParOf" srcId="{9E97C250-0578-4E1A-8DAB-EA0E70B6FFF9}" destId="{1BD6A4C4-A477-4ED2-A6C3-1E862259A583}" srcOrd="5" destOrd="0" presId="urn:microsoft.com/office/officeart/2005/8/layout/funnel1"/>
    <dgm:cxn modelId="{80EA8D54-D3C0-4C73-BAC6-9B01C8D83E15}" type="presParOf" srcId="{9E97C250-0578-4E1A-8DAB-EA0E70B6FFF9}" destId="{111C6A08-1BB3-4E0D-BE53-6B3D0050D7EF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56D15E-2D0A-461A-8842-0F58FF474B2F}" type="doc">
      <dgm:prSet loTypeId="urn:microsoft.com/office/officeart/2005/8/layout/funnel1" loCatId="relationship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3DB33EE-5F59-4BCC-B38C-7767FD0B1971}">
      <dgm:prSet phldrT="[텍스트]"/>
      <dgm:spPr/>
      <dgm:t>
        <a:bodyPr/>
        <a:lstStyle/>
        <a:p>
          <a:pPr latinLnBrk="1"/>
          <a:r>
            <a:rPr lang="en-US" altLang="ko-KR" dirty="0" smtClean="0"/>
            <a:t>Function1</a:t>
          </a:r>
          <a:endParaRPr lang="ko-KR" altLang="en-US" dirty="0"/>
        </a:p>
      </dgm:t>
    </dgm:pt>
    <dgm:pt modelId="{A0D2146F-B24B-4793-8A88-837769A53DEF}" type="parTrans" cxnId="{958F221B-F547-4209-9302-6274B93D2AB8}">
      <dgm:prSet/>
      <dgm:spPr/>
      <dgm:t>
        <a:bodyPr/>
        <a:lstStyle/>
        <a:p>
          <a:pPr latinLnBrk="1"/>
          <a:endParaRPr lang="ko-KR" altLang="en-US"/>
        </a:p>
      </dgm:t>
    </dgm:pt>
    <dgm:pt modelId="{AB077D62-CC0F-4F81-AAC0-7546660F7211}" type="sibTrans" cxnId="{958F221B-F547-4209-9302-6274B93D2AB8}">
      <dgm:prSet/>
      <dgm:spPr/>
      <dgm:t>
        <a:bodyPr/>
        <a:lstStyle/>
        <a:p>
          <a:pPr latinLnBrk="1"/>
          <a:endParaRPr lang="ko-KR" altLang="en-US"/>
        </a:p>
      </dgm:t>
    </dgm:pt>
    <dgm:pt modelId="{C47A791A-1A33-452A-9BD9-7361153F8DA5}">
      <dgm:prSet phldrT="[텍스트]"/>
      <dgm:spPr/>
      <dgm:t>
        <a:bodyPr/>
        <a:lstStyle/>
        <a:p>
          <a:pPr latinLnBrk="1"/>
          <a:r>
            <a:rPr lang="en-US" altLang="ko-KR" dirty="0" smtClean="0"/>
            <a:t>Function2</a:t>
          </a:r>
          <a:endParaRPr lang="ko-KR" altLang="en-US" dirty="0"/>
        </a:p>
      </dgm:t>
    </dgm:pt>
    <dgm:pt modelId="{EB84037C-573D-47AA-8629-E54874711913}" type="parTrans" cxnId="{24FD5A03-57A7-4528-AAD1-45F6E38D0480}">
      <dgm:prSet/>
      <dgm:spPr/>
      <dgm:t>
        <a:bodyPr/>
        <a:lstStyle/>
        <a:p>
          <a:pPr latinLnBrk="1"/>
          <a:endParaRPr lang="ko-KR" altLang="en-US"/>
        </a:p>
      </dgm:t>
    </dgm:pt>
    <dgm:pt modelId="{5B551E59-D7BB-49BE-9A3C-463B21AF9905}" type="sibTrans" cxnId="{24FD5A03-57A7-4528-AAD1-45F6E38D0480}">
      <dgm:prSet/>
      <dgm:spPr/>
      <dgm:t>
        <a:bodyPr/>
        <a:lstStyle/>
        <a:p>
          <a:pPr latinLnBrk="1"/>
          <a:endParaRPr lang="ko-KR" altLang="en-US"/>
        </a:p>
      </dgm:t>
    </dgm:pt>
    <dgm:pt modelId="{AF96EF8F-C1E0-4B7C-AE0D-355F722A9195}">
      <dgm:prSet phldrT="[텍스트]"/>
      <dgm:spPr/>
      <dgm:t>
        <a:bodyPr/>
        <a:lstStyle/>
        <a:p>
          <a:pPr latinLnBrk="1"/>
          <a:r>
            <a:rPr lang="en-US" altLang="ko-KR" dirty="0" smtClean="0"/>
            <a:t>Design</a:t>
          </a:r>
          <a:endParaRPr lang="ko-KR" altLang="en-US" dirty="0"/>
        </a:p>
      </dgm:t>
    </dgm:pt>
    <dgm:pt modelId="{A62DC240-0A1F-4A25-B32C-01FAD5A08EFE}" type="parTrans" cxnId="{D8D42BA7-C42F-456B-8CE7-BE795171F6EC}">
      <dgm:prSet/>
      <dgm:spPr/>
      <dgm:t>
        <a:bodyPr/>
        <a:lstStyle/>
        <a:p>
          <a:pPr latinLnBrk="1"/>
          <a:endParaRPr lang="ko-KR" altLang="en-US"/>
        </a:p>
      </dgm:t>
    </dgm:pt>
    <dgm:pt modelId="{6F700C4C-9B18-42AD-9516-481F9EF72540}" type="sibTrans" cxnId="{D8D42BA7-C42F-456B-8CE7-BE795171F6EC}">
      <dgm:prSet/>
      <dgm:spPr/>
      <dgm:t>
        <a:bodyPr/>
        <a:lstStyle/>
        <a:p>
          <a:pPr latinLnBrk="1"/>
          <a:endParaRPr lang="ko-KR" altLang="en-US"/>
        </a:p>
      </dgm:t>
    </dgm:pt>
    <dgm:pt modelId="{08DCD606-7AE8-4D01-9754-17BB1C59037B}">
      <dgm:prSet phldrT="[텍스트]"/>
      <dgm:spPr/>
      <dgm:t>
        <a:bodyPr/>
        <a:lstStyle/>
        <a:p>
          <a:pPr latinLnBrk="1"/>
          <a:r>
            <a:rPr lang="en-US" altLang="ko-KR" dirty="0" smtClean="0"/>
            <a:t>Service</a:t>
          </a:r>
          <a:endParaRPr lang="ko-KR" altLang="en-US" dirty="0"/>
        </a:p>
      </dgm:t>
    </dgm:pt>
    <dgm:pt modelId="{C157EF08-129D-4D19-9A20-C4235FACE0C0}" type="parTrans" cxnId="{88F9BE3A-FFF5-4CCB-A40A-2CB4FD047102}">
      <dgm:prSet/>
      <dgm:spPr/>
      <dgm:t>
        <a:bodyPr/>
        <a:lstStyle/>
        <a:p>
          <a:pPr latinLnBrk="1"/>
          <a:endParaRPr lang="ko-KR" altLang="en-US"/>
        </a:p>
      </dgm:t>
    </dgm:pt>
    <dgm:pt modelId="{9FE6B6AB-2242-47B7-8F76-D48D0C453D36}" type="sibTrans" cxnId="{88F9BE3A-FFF5-4CCB-A40A-2CB4FD047102}">
      <dgm:prSet/>
      <dgm:spPr/>
      <dgm:t>
        <a:bodyPr/>
        <a:lstStyle/>
        <a:p>
          <a:pPr latinLnBrk="1"/>
          <a:endParaRPr lang="ko-KR" altLang="en-US"/>
        </a:p>
      </dgm:t>
    </dgm:pt>
    <dgm:pt modelId="{9E97C250-0578-4E1A-8DAB-EA0E70B6FFF9}" type="pres">
      <dgm:prSet presAssocID="{CF56D15E-2D0A-461A-8842-0F58FF474B2F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6197B8-E75E-47E6-B652-6FE6D2405571}" type="pres">
      <dgm:prSet presAssocID="{CF56D15E-2D0A-461A-8842-0F58FF474B2F}" presName="ellipse" presStyleLbl="trBgShp" presStyleIdx="0" presStyleCnt="1"/>
      <dgm:spPr/>
    </dgm:pt>
    <dgm:pt modelId="{4C7DB9C5-A5F2-449E-AFE1-CA68CD76DDEE}" type="pres">
      <dgm:prSet presAssocID="{CF56D15E-2D0A-461A-8842-0F58FF474B2F}" presName="arrow1" presStyleLbl="fgShp" presStyleIdx="0" presStyleCnt="1"/>
      <dgm:spPr/>
    </dgm:pt>
    <dgm:pt modelId="{B192DE28-1035-442F-8FA2-9636749E1C1A}" type="pres">
      <dgm:prSet presAssocID="{CF56D15E-2D0A-461A-8842-0F58FF474B2F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B2E908-3092-46EC-A888-9F957D23CA87}" type="pres">
      <dgm:prSet presAssocID="{C47A791A-1A33-452A-9BD9-7361153F8DA5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D2D794-2694-4ED2-AF68-C0CF64189706}" type="pres">
      <dgm:prSet presAssocID="{AF96EF8F-C1E0-4B7C-AE0D-355F722A9195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D6A4C4-A477-4ED2-A6C3-1E862259A583}" type="pres">
      <dgm:prSet presAssocID="{08DCD606-7AE8-4D01-9754-17BB1C59037B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1C6A08-1BB3-4E0D-BE53-6B3D0050D7EF}" type="pres">
      <dgm:prSet presAssocID="{CF56D15E-2D0A-461A-8842-0F58FF474B2F}" presName="funnel" presStyleLbl="trAlignAcc1" presStyleIdx="0" presStyleCnt="1"/>
      <dgm:spPr/>
    </dgm:pt>
  </dgm:ptLst>
  <dgm:cxnLst>
    <dgm:cxn modelId="{22648ABF-F91C-4C05-8308-983AE643EE63}" type="presOf" srcId="{93DB33EE-5F59-4BCC-B38C-7767FD0B1971}" destId="{1BD6A4C4-A477-4ED2-A6C3-1E862259A583}" srcOrd="0" destOrd="0" presId="urn:microsoft.com/office/officeart/2005/8/layout/funnel1"/>
    <dgm:cxn modelId="{6084FCC4-A1C3-4087-B094-F1DDF562DA6C}" type="presOf" srcId="{08DCD606-7AE8-4D01-9754-17BB1C59037B}" destId="{B192DE28-1035-442F-8FA2-9636749E1C1A}" srcOrd="0" destOrd="0" presId="urn:microsoft.com/office/officeart/2005/8/layout/funnel1"/>
    <dgm:cxn modelId="{2EE6D05D-80A5-4487-89B5-6F4D34F3FE7A}" type="presOf" srcId="{AF96EF8F-C1E0-4B7C-AE0D-355F722A9195}" destId="{32B2E908-3092-46EC-A888-9F957D23CA87}" srcOrd="0" destOrd="0" presId="urn:microsoft.com/office/officeart/2005/8/layout/funnel1"/>
    <dgm:cxn modelId="{88F9BE3A-FFF5-4CCB-A40A-2CB4FD047102}" srcId="{CF56D15E-2D0A-461A-8842-0F58FF474B2F}" destId="{08DCD606-7AE8-4D01-9754-17BB1C59037B}" srcOrd="3" destOrd="0" parTransId="{C157EF08-129D-4D19-9A20-C4235FACE0C0}" sibTransId="{9FE6B6AB-2242-47B7-8F76-D48D0C453D36}"/>
    <dgm:cxn modelId="{D8D42BA7-C42F-456B-8CE7-BE795171F6EC}" srcId="{CF56D15E-2D0A-461A-8842-0F58FF474B2F}" destId="{AF96EF8F-C1E0-4B7C-AE0D-355F722A9195}" srcOrd="2" destOrd="0" parTransId="{A62DC240-0A1F-4A25-B32C-01FAD5A08EFE}" sibTransId="{6F700C4C-9B18-42AD-9516-481F9EF72540}"/>
    <dgm:cxn modelId="{958F221B-F547-4209-9302-6274B93D2AB8}" srcId="{CF56D15E-2D0A-461A-8842-0F58FF474B2F}" destId="{93DB33EE-5F59-4BCC-B38C-7767FD0B1971}" srcOrd="0" destOrd="0" parTransId="{A0D2146F-B24B-4793-8A88-837769A53DEF}" sibTransId="{AB077D62-CC0F-4F81-AAC0-7546660F7211}"/>
    <dgm:cxn modelId="{24FD5A03-57A7-4528-AAD1-45F6E38D0480}" srcId="{CF56D15E-2D0A-461A-8842-0F58FF474B2F}" destId="{C47A791A-1A33-452A-9BD9-7361153F8DA5}" srcOrd="1" destOrd="0" parTransId="{EB84037C-573D-47AA-8629-E54874711913}" sibTransId="{5B551E59-D7BB-49BE-9A3C-463B21AF9905}"/>
    <dgm:cxn modelId="{CD829473-A8F2-41CF-9772-6578A40D81B2}" type="presOf" srcId="{CF56D15E-2D0A-461A-8842-0F58FF474B2F}" destId="{9E97C250-0578-4E1A-8DAB-EA0E70B6FFF9}" srcOrd="0" destOrd="0" presId="urn:microsoft.com/office/officeart/2005/8/layout/funnel1"/>
    <dgm:cxn modelId="{081D1E55-A730-40F7-ACCC-9AD361D07FB7}" type="presOf" srcId="{C47A791A-1A33-452A-9BD9-7361153F8DA5}" destId="{F3D2D794-2694-4ED2-AF68-C0CF64189706}" srcOrd="0" destOrd="0" presId="urn:microsoft.com/office/officeart/2005/8/layout/funnel1"/>
    <dgm:cxn modelId="{B42C68B7-B85E-45D6-993E-4A46A1FCBF24}" type="presParOf" srcId="{9E97C250-0578-4E1A-8DAB-EA0E70B6FFF9}" destId="{CC6197B8-E75E-47E6-B652-6FE6D2405571}" srcOrd="0" destOrd="0" presId="urn:microsoft.com/office/officeart/2005/8/layout/funnel1"/>
    <dgm:cxn modelId="{FD05D812-E2F2-4E5D-AEA6-C060C6B98B5F}" type="presParOf" srcId="{9E97C250-0578-4E1A-8DAB-EA0E70B6FFF9}" destId="{4C7DB9C5-A5F2-449E-AFE1-CA68CD76DDEE}" srcOrd="1" destOrd="0" presId="urn:microsoft.com/office/officeart/2005/8/layout/funnel1"/>
    <dgm:cxn modelId="{B081D645-48B1-4C14-A35B-246588BD2754}" type="presParOf" srcId="{9E97C250-0578-4E1A-8DAB-EA0E70B6FFF9}" destId="{B192DE28-1035-442F-8FA2-9636749E1C1A}" srcOrd="2" destOrd="0" presId="urn:microsoft.com/office/officeart/2005/8/layout/funnel1"/>
    <dgm:cxn modelId="{1868CBBC-43DA-4D42-A2A8-06E24D9DD7CF}" type="presParOf" srcId="{9E97C250-0578-4E1A-8DAB-EA0E70B6FFF9}" destId="{32B2E908-3092-46EC-A888-9F957D23CA87}" srcOrd="3" destOrd="0" presId="urn:microsoft.com/office/officeart/2005/8/layout/funnel1"/>
    <dgm:cxn modelId="{2BB6150F-47F0-42B5-83D4-1F9F7F1BAC04}" type="presParOf" srcId="{9E97C250-0578-4E1A-8DAB-EA0E70B6FFF9}" destId="{F3D2D794-2694-4ED2-AF68-C0CF64189706}" srcOrd="4" destOrd="0" presId="urn:microsoft.com/office/officeart/2005/8/layout/funnel1"/>
    <dgm:cxn modelId="{D76AB7D4-775D-4070-8930-1C71A5A31DDB}" type="presParOf" srcId="{9E97C250-0578-4E1A-8DAB-EA0E70B6FFF9}" destId="{1BD6A4C4-A477-4ED2-A6C3-1E862259A583}" srcOrd="5" destOrd="0" presId="urn:microsoft.com/office/officeart/2005/8/layout/funnel1"/>
    <dgm:cxn modelId="{2ECB895E-6CB8-49B2-BECF-B0B6CA28D3C9}" type="presParOf" srcId="{9E97C250-0578-4E1A-8DAB-EA0E70B6FFF9}" destId="{111C6A08-1BB3-4E0D-BE53-6B3D0050D7EF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6FA3A-20CB-4290-8D0D-C200CF5FA8F6}">
      <dsp:nvSpPr>
        <dsp:cNvPr id="0" name=""/>
        <dsp:cNvSpPr/>
      </dsp:nvSpPr>
      <dsp:spPr>
        <a:xfrm>
          <a:off x="0" y="3000024"/>
          <a:ext cx="3230488" cy="6563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19800000"/>
          </a:lightRig>
        </a:scene3d>
        <a:sp3d prstMaterial="metal">
          <a:bevelT w="381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>
              <a:latin typeface="+mj-ea"/>
              <a:ea typeface="+mj-ea"/>
            </a:rPr>
            <a:t>Packaging</a:t>
          </a:r>
          <a:endParaRPr lang="ko-KR" altLang="en-US" sz="1800" kern="1200" dirty="0">
            <a:latin typeface="+mj-ea"/>
            <a:ea typeface="+mj-ea"/>
          </a:endParaRPr>
        </a:p>
      </dsp:txBody>
      <dsp:txXfrm>
        <a:off x="0" y="3000024"/>
        <a:ext cx="3230488" cy="656332"/>
      </dsp:txXfrm>
    </dsp:sp>
    <dsp:sp modelId="{ADF32EF6-BE47-43F5-BCD2-40EC990934FB}">
      <dsp:nvSpPr>
        <dsp:cNvPr id="0" name=""/>
        <dsp:cNvSpPr/>
      </dsp:nvSpPr>
      <dsp:spPr>
        <a:xfrm rot="10800000">
          <a:off x="0" y="2000430"/>
          <a:ext cx="3230488" cy="1009438"/>
        </a:xfrm>
        <a:prstGeom prst="upArrowCallout">
          <a:avLst/>
        </a:prstGeom>
        <a:gradFill rotWithShape="0">
          <a:gsLst>
            <a:gs pos="0">
              <a:schemeClr val="accent4">
                <a:hueOff val="-685719"/>
                <a:satOff val="-1897"/>
                <a:lumOff val="1177"/>
                <a:alphaOff val="0"/>
              </a:schemeClr>
            </a:gs>
            <a:gs pos="100000">
              <a:schemeClr val="accent4">
                <a:hueOff val="-685719"/>
                <a:satOff val="-1897"/>
                <a:lumOff val="1177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4">
                <a:hueOff val="-685719"/>
                <a:satOff val="-1897"/>
                <a:lumOff val="1177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19800000"/>
          </a:lightRig>
        </a:scene3d>
        <a:sp3d prstMaterial="metal">
          <a:bevelT w="381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>
              <a:latin typeface="+mj-ea"/>
              <a:ea typeface="+mj-ea"/>
            </a:rPr>
            <a:t>Library</a:t>
          </a:r>
          <a:endParaRPr lang="ko-KR" altLang="en-US" sz="1800" kern="1200" dirty="0">
            <a:latin typeface="+mj-ea"/>
            <a:ea typeface="+mj-ea"/>
          </a:endParaRPr>
        </a:p>
      </dsp:txBody>
      <dsp:txXfrm rot="10800000">
        <a:off x="0" y="2000430"/>
        <a:ext cx="3230488" cy="655903"/>
      </dsp:txXfrm>
    </dsp:sp>
    <dsp:sp modelId="{5EA8839F-9CCF-4446-9CF9-263754EA1E45}">
      <dsp:nvSpPr>
        <dsp:cNvPr id="0" name=""/>
        <dsp:cNvSpPr/>
      </dsp:nvSpPr>
      <dsp:spPr>
        <a:xfrm rot="10800000">
          <a:off x="0" y="1000837"/>
          <a:ext cx="3230488" cy="1009438"/>
        </a:xfrm>
        <a:prstGeom prst="upArrowCallout">
          <a:avLst/>
        </a:prstGeom>
        <a:gradFill rotWithShape="0">
          <a:gsLst>
            <a:gs pos="0">
              <a:schemeClr val="accent4">
                <a:hueOff val="-1371437"/>
                <a:satOff val="-3793"/>
                <a:lumOff val="2353"/>
                <a:alphaOff val="0"/>
              </a:schemeClr>
            </a:gs>
            <a:gs pos="100000">
              <a:schemeClr val="accent4">
                <a:hueOff val="-1371437"/>
                <a:satOff val="-3793"/>
                <a:lumOff val="2353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4">
                <a:hueOff val="-1371437"/>
                <a:satOff val="-3793"/>
                <a:lumOff val="2353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19800000"/>
          </a:lightRig>
        </a:scene3d>
        <a:sp3d prstMaterial="metal">
          <a:bevelT w="381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>
              <a:latin typeface="+mj-ea"/>
              <a:ea typeface="+mj-ea"/>
            </a:rPr>
            <a:t>Object</a:t>
          </a:r>
          <a:endParaRPr lang="ko-KR" altLang="en-US" sz="1800" kern="1200" dirty="0">
            <a:latin typeface="+mj-ea"/>
            <a:ea typeface="+mj-ea"/>
          </a:endParaRPr>
        </a:p>
      </dsp:txBody>
      <dsp:txXfrm rot="10800000">
        <a:off x="0" y="1000837"/>
        <a:ext cx="3230488" cy="655903"/>
      </dsp:txXfrm>
    </dsp:sp>
    <dsp:sp modelId="{024B760F-55F1-4CF1-9011-342AE79D91AC}">
      <dsp:nvSpPr>
        <dsp:cNvPr id="0" name=""/>
        <dsp:cNvSpPr/>
      </dsp:nvSpPr>
      <dsp:spPr>
        <a:xfrm rot="10800000">
          <a:off x="0" y="1243"/>
          <a:ext cx="3230488" cy="1009438"/>
        </a:xfrm>
        <a:prstGeom prst="upArrowCallout">
          <a:avLst/>
        </a:prstGeom>
        <a:gradFill rotWithShape="0">
          <a:gsLst>
            <a:gs pos="0">
              <a:schemeClr val="accent4">
                <a:hueOff val="-2057156"/>
                <a:satOff val="-5690"/>
                <a:lumOff val="3530"/>
                <a:alphaOff val="0"/>
              </a:schemeClr>
            </a:gs>
            <a:gs pos="100000">
              <a:schemeClr val="accent4">
                <a:hueOff val="-2057156"/>
                <a:satOff val="-5690"/>
                <a:lumOff val="353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4">
                <a:hueOff val="-2057156"/>
                <a:satOff val="-5690"/>
                <a:lumOff val="353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19800000"/>
          </a:lightRig>
        </a:scene3d>
        <a:sp3d prstMaterial="metal">
          <a:bevelT w="381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+mj-ea"/>
              <a:ea typeface="+mj-ea"/>
            </a:rPr>
            <a:t>Source code</a:t>
          </a:r>
          <a:endParaRPr lang="ko-KR" altLang="en-US" sz="2000" kern="1200" dirty="0">
            <a:latin typeface="+mj-ea"/>
            <a:ea typeface="+mj-ea"/>
          </a:endParaRPr>
        </a:p>
      </dsp:txBody>
      <dsp:txXfrm rot="10800000">
        <a:off x="0" y="1243"/>
        <a:ext cx="3230488" cy="6559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6197B8-E75E-47E6-B652-6FE6D2405571}">
      <dsp:nvSpPr>
        <dsp:cNvPr id="0" name=""/>
        <dsp:cNvSpPr/>
      </dsp:nvSpPr>
      <dsp:spPr>
        <a:xfrm>
          <a:off x="1082892" y="165099"/>
          <a:ext cx="3276600" cy="1137920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DB9C5-A5F2-449E-AFE1-CA68CD76DDEE}">
      <dsp:nvSpPr>
        <dsp:cNvPr id="0" name=""/>
        <dsp:cNvSpPr/>
      </dsp:nvSpPr>
      <dsp:spPr>
        <a:xfrm>
          <a:off x="2408772" y="2951479"/>
          <a:ext cx="635000" cy="406400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92DE28-1035-442F-8FA2-9636749E1C1A}">
      <dsp:nvSpPr>
        <dsp:cNvPr id="0" name=""/>
        <dsp:cNvSpPr/>
      </dsp:nvSpPr>
      <dsp:spPr>
        <a:xfrm>
          <a:off x="1202272" y="3276600"/>
          <a:ext cx="3048000" cy="76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/>
            <a:t>Service</a:t>
          </a:r>
          <a:endParaRPr lang="ko-KR" altLang="en-US" sz="2500" kern="1200" dirty="0"/>
        </a:p>
      </dsp:txBody>
      <dsp:txXfrm>
        <a:off x="1202272" y="3276600"/>
        <a:ext cx="3048000" cy="762000"/>
      </dsp:txXfrm>
    </dsp:sp>
    <dsp:sp modelId="{32B2E908-3092-46EC-A888-9F957D23CA87}">
      <dsp:nvSpPr>
        <dsp:cNvPr id="0" name=""/>
        <dsp:cNvSpPr/>
      </dsp:nvSpPr>
      <dsp:spPr>
        <a:xfrm>
          <a:off x="2274152" y="1390904"/>
          <a:ext cx="1143000" cy="11430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 smtClean="0"/>
            <a:t>Design</a:t>
          </a:r>
          <a:endParaRPr lang="ko-KR" altLang="en-US" sz="1300" kern="1200" dirty="0"/>
        </a:p>
      </dsp:txBody>
      <dsp:txXfrm>
        <a:off x="2441540" y="1558292"/>
        <a:ext cx="808224" cy="808224"/>
      </dsp:txXfrm>
    </dsp:sp>
    <dsp:sp modelId="{F3D2D794-2694-4ED2-AF68-C0CF64189706}">
      <dsp:nvSpPr>
        <dsp:cNvPr id="0" name=""/>
        <dsp:cNvSpPr/>
      </dsp:nvSpPr>
      <dsp:spPr>
        <a:xfrm>
          <a:off x="1456272" y="533399"/>
          <a:ext cx="1143000" cy="11430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 smtClean="0"/>
            <a:t>Function2</a:t>
          </a:r>
          <a:endParaRPr lang="ko-KR" altLang="en-US" sz="1300" kern="1200" dirty="0"/>
        </a:p>
      </dsp:txBody>
      <dsp:txXfrm>
        <a:off x="1623660" y="700787"/>
        <a:ext cx="808224" cy="808224"/>
      </dsp:txXfrm>
    </dsp:sp>
    <dsp:sp modelId="{1BD6A4C4-A477-4ED2-A6C3-1E862259A583}">
      <dsp:nvSpPr>
        <dsp:cNvPr id="0" name=""/>
        <dsp:cNvSpPr/>
      </dsp:nvSpPr>
      <dsp:spPr>
        <a:xfrm>
          <a:off x="2624672" y="257047"/>
          <a:ext cx="1143000" cy="11430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 smtClean="0"/>
            <a:t>Function1</a:t>
          </a:r>
          <a:endParaRPr lang="ko-KR" altLang="en-US" sz="1300" kern="1200" dirty="0"/>
        </a:p>
      </dsp:txBody>
      <dsp:txXfrm>
        <a:off x="2792060" y="424435"/>
        <a:ext cx="808224" cy="808224"/>
      </dsp:txXfrm>
    </dsp:sp>
    <dsp:sp modelId="{111C6A08-1BB3-4E0D-BE53-6B3D0050D7EF}">
      <dsp:nvSpPr>
        <dsp:cNvPr id="0" name=""/>
        <dsp:cNvSpPr/>
      </dsp:nvSpPr>
      <dsp:spPr>
        <a:xfrm>
          <a:off x="948272" y="25399"/>
          <a:ext cx="3556000" cy="284480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6197B8-E75E-47E6-B652-6FE6D2405571}">
      <dsp:nvSpPr>
        <dsp:cNvPr id="0" name=""/>
        <dsp:cNvSpPr/>
      </dsp:nvSpPr>
      <dsp:spPr>
        <a:xfrm>
          <a:off x="1082892" y="165099"/>
          <a:ext cx="3276600" cy="1137920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DB9C5-A5F2-449E-AFE1-CA68CD76DDEE}">
      <dsp:nvSpPr>
        <dsp:cNvPr id="0" name=""/>
        <dsp:cNvSpPr/>
      </dsp:nvSpPr>
      <dsp:spPr>
        <a:xfrm>
          <a:off x="2408772" y="2951479"/>
          <a:ext cx="635000" cy="406400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92DE28-1035-442F-8FA2-9636749E1C1A}">
      <dsp:nvSpPr>
        <dsp:cNvPr id="0" name=""/>
        <dsp:cNvSpPr/>
      </dsp:nvSpPr>
      <dsp:spPr>
        <a:xfrm>
          <a:off x="1202272" y="3276600"/>
          <a:ext cx="3048000" cy="76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/>
            <a:t>Service</a:t>
          </a:r>
          <a:endParaRPr lang="ko-KR" altLang="en-US" sz="2500" kern="1200" dirty="0"/>
        </a:p>
      </dsp:txBody>
      <dsp:txXfrm>
        <a:off x="1202272" y="3276600"/>
        <a:ext cx="3048000" cy="762000"/>
      </dsp:txXfrm>
    </dsp:sp>
    <dsp:sp modelId="{32B2E908-3092-46EC-A888-9F957D23CA87}">
      <dsp:nvSpPr>
        <dsp:cNvPr id="0" name=""/>
        <dsp:cNvSpPr/>
      </dsp:nvSpPr>
      <dsp:spPr>
        <a:xfrm>
          <a:off x="2274152" y="1390904"/>
          <a:ext cx="1143000" cy="11430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 smtClean="0"/>
            <a:t>Design</a:t>
          </a:r>
          <a:endParaRPr lang="ko-KR" altLang="en-US" sz="1300" kern="1200" dirty="0"/>
        </a:p>
      </dsp:txBody>
      <dsp:txXfrm>
        <a:off x="2441540" y="1558292"/>
        <a:ext cx="808224" cy="808224"/>
      </dsp:txXfrm>
    </dsp:sp>
    <dsp:sp modelId="{F3D2D794-2694-4ED2-AF68-C0CF64189706}">
      <dsp:nvSpPr>
        <dsp:cNvPr id="0" name=""/>
        <dsp:cNvSpPr/>
      </dsp:nvSpPr>
      <dsp:spPr>
        <a:xfrm>
          <a:off x="1456272" y="533399"/>
          <a:ext cx="1143000" cy="11430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 smtClean="0"/>
            <a:t>Function2</a:t>
          </a:r>
          <a:endParaRPr lang="ko-KR" altLang="en-US" sz="1300" kern="1200" dirty="0"/>
        </a:p>
      </dsp:txBody>
      <dsp:txXfrm>
        <a:off x="1623660" y="700787"/>
        <a:ext cx="808224" cy="808224"/>
      </dsp:txXfrm>
    </dsp:sp>
    <dsp:sp modelId="{1BD6A4C4-A477-4ED2-A6C3-1E862259A583}">
      <dsp:nvSpPr>
        <dsp:cNvPr id="0" name=""/>
        <dsp:cNvSpPr/>
      </dsp:nvSpPr>
      <dsp:spPr>
        <a:xfrm>
          <a:off x="2624672" y="257047"/>
          <a:ext cx="1143000" cy="11430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 smtClean="0"/>
            <a:t>Function1</a:t>
          </a:r>
          <a:endParaRPr lang="ko-KR" altLang="en-US" sz="1300" kern="1200" dirty="0"/>
        </a:p>
      </dsp:txBody>
      <dsp:txXfrm>
        <a:off x="2792060" y="424435"/>
        <a:ext cx="808224" cy="808224"/>
      </dsp:txXfrm>
    </dsp:sp>
    <dsp:sp modelId="{111C6A08-1BB3-4E0D-BE53-6B3D0050D7EF}">
      <dsp:nvSpPr>
        <dsp:cNvPr id="0" name=""/>
        <dsp:cNvSpPr/>
      </dsp:nvSpPr>
      <dsp:spPr>
        <a:xfrm>
          <a:off x="948272" y="25399"/>
          <a:ext cx="3556000" cy="284480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6197B8-E75E-47E6-B652-6FE6D2405571}">
      <dsp:nvSpPr>
        <dsp:cNvPr id="0" name=""/>
        <dsp:cNvSpPr/>
      </dsp:nvSpPr>
      <dsp:spPr>
        <a:xfrm>
          <a:off x="1082892" y="165099"/>
          <a:ext cx="3276600" cy="1137920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DB9C5-A5F2-449E-AFE1-CA68CD76DDEE}">
      <dsp:nvSpPr>
        <dsp:cNvPr id="0" name=""/>
        <dsp:cNvSpPr/>
      </dsp:nvSpPr>
      <dsp:spPr>
        <a:xfrm>
          <a:off x="2408772" y="2951479"/>
          <a:ext cx="635000" cy="406400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92DE28-1035-442F-8FA2-9636749E1C1A}">
      <dsp:nvSpPr>
        <dsp:cNvPr id="0" name=""/>
        <dsp:cNvSpPr/>
      </dsp:nvSpPr>
      <dsp:spPr>
        <a:xfrm>
          <a:off x="1202272" y="3276600"/>
          <a:ext cx="3048000" cy="76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/>
            <a:t>Service</a:t>
          </a:r>
          <a:endParaRPr lang="ko-KR" altLang="en-US" sz="2500" kern="1200" dirty="0"/>
        </a:p>
      </dsp:txBody>
      <dsp:txXfrm>
        <a:off x="1202272" y="3276600"/>
        <a:ext cx="3048000" cy="762000"/>
      </dsp:txXfrm>
    </dsp:sp>
    <dsp:sp modelId="{32B2E908-3092-46EC-A888-9F957D23CA87}">
      <dsp:nvSpPr>
        <dsp:cNvPr id="0" name=""/>
        <dsp:cNvSpPr/>
      </dsp:nvSpPr>
      <dsp:spPr>
        <a:xfrm>
          <a:off x="2274152" y="1390904"/>
          <a:ext cx="1143000" cy="11430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 smtClean="0"/>
            <a:t>Design</a:t>
          </a:r>
          <a:endParaRPr lang="ko-KR" altLang="en-US" sz="1300" kern="1200" dirty="0"/>
        </a:p>
      </dsp:txBody>
      <dsp:txXfrm>
        <a:off x="2441540" y="1558292"/>
        <a:ext cx="808224" cy="808224"/>
      </dsp:txXfrm>
    </dsp:sp>
    <dsp:sp modelId="{F3D2D794-2694-4ED2-AF68-C0CF64189706}">
      <dsp:nvSpPr>
        <dsp:cNvPr id="0" name=""/>
        <dsp:cNvSpPr/>
      </dsp:nvSpPr>
      <dsp:spPr>
        <a:xfrm>
          <a:off x="1456272" y="533399"/>
          <a:ext cx="1143000" cy="11430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 smtClean="0"/>
            <a:t>Function2</a:t>
          </a:r>
          <a:endParaRPr lang="ko-KR" altLang="en-US" sz="1300" kern="1200" dirty="0"/>
        </a:p>
      </dsp:txBody>
      <dsp:txXfrm>
        <a:off x="1623660" y="700787"/>
        <a:ext cx="808224" cy="808224"/>
      </dsp:txXfrm>
    </dsp:sp>
    <dsp:sp modelId="{1BD6A4C4-A477-4ED2-A6C3-1E862259A583}">
      <dsp:nvSpPr>
        <dsp:cNvPr id="0" name=""/>
        <dsp:cNvSpPr/>
      </dsp:nvSpPr>
      <dsp:spPr>
        <a:xfrm>
          <a:off x="2624672" y="257047"/>
          <a:ext cx="1143000" cy="11430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kern="1200" dirty="0" smtClean="0"/>
            <a:t>Function1</a:t>
          </a:r>
          <a:endParaRPr lang="ko-KR" altLang="en-US" sz="1300" kern="1200" dirty="0"/>
        </a:p>
      </dsp:txBody>
      <dsp:txXfrm>
        <a:off x="2792060" y="424435"/>
        <a:ext cx="808224" cy="808224"/>
      </dsp:txXfrm>
    </dsp:sp>
    <dsp:sp modelId="{111C6A08-1BB3-4E0D-BE53-6B3D0050D7EF}">
      <dsp:nvSpPr>
        <dsp:cNvPr id="0" name=""/>
        <dsp:cNvSpPr/>
      </dsp:nvSpPr>
      <dsp:spPr>
        <a:xfrm>
          <a:off x="948272" y="25399"/>
          <a:ext cx="3556000" cy="284480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5BE9A6-ADCA-4845-8F18-AAD88611646E}" type="datetimeFigureOut">
              <a:rPr lang="ko-KR" altLang="en-US" smtClean="0"/>
              <a:t>2012-06-22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D1B19-8E2C-49BA-9A37-D7A45FF27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77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D1B19-8E2C-49BA-9A37-D7A45FF27A8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652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6D1B19-8E2C-49BA-9A37-D7A45FF27A8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544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62B3-52F6-43C7-9045-4839F31DA9EB}" type="datetimeFigureOut">
              <a:rPr lang="ko-KR" altLang="en-US" smtClean="0"/>
              <a:t>2012-06-22</a:t>
            </a:fld>
            <a:endParaRPr lang="ko-KR" alt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4124F6-6D09-4D06-8E27-FBD7F5D9F9B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62B3-52F6-43C7-9045-4839F31DA9EB}" type="datetimeFigureOut">
              <a:rPr lang="ko-KR" altLang="en-US" smtClean="0"/>
              <a:t>2012-06-22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124F6-6D09-4D06-8E27-FBD7F5D9F9B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62B3-52F6-43C7-9045-4839F31DA9EB}" type="datetimeFigureOut">
              <a:rPr lang="ko-KR" altLang="en-US" smtClean="0"/>
              <a:t>2012-06-22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124F6-6D09-4D06-8E27-FBD7F5D9F9B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62B3-52F6-43C7-9045-4839F31DA9EB}" type="datetimeFigureOut">
              <a:rPr lang="ko-KR" altLang="en-US" smtClean="0"/>
              <a:t>2012-06-22</a:t>
            </a:fld>
            <a:endParaRPr lang="ko-KR" alt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4124F6-6D09-4D06-8E27-FBD7F5D9F9B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62B3-52F6-43C7-9045-4839F31DA9EB}" type="datetimeFigureOut">
              <a:rPr lang="ko-KR" altLang="en-US" smtClean="0"/>
              <a:t>2012-06-22</a:t>
            </a:fld>
            <a:endParaRPr lang="ko-KR" alt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4124F6-6D09-4D06-8E27-FBD7F5D9F9B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62B3-52F6-43C7-9045-4839F31DA9EB}" type="datetimeFigureOut">
              <a:rPr lang="ko-KR" altLang="en-US" smtClean="0"/>
              <a:t>2012-06-22</a:t>
            </a:fld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4124F6-6D09-4D06-8E27-FBD7F5D9F9B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62B3-52F6-43C7-9045-4839F31DA9EB}" type="datetimeFigureOut">
              <a:rPr lang="ko-KR" altLang="en-US" smtClean="0"/>
              <a:t>2012-06-22</a:t>
            </a:fld>
            <a:endParaRPr lang="ko-KR" alt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4124F6-6D09-4D06-8E27-FBD7F5D9F9B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62B3-52F6-43C7-9045-4839F31DA9EB}" type="datetimeFigureOut">
              <a:rPr lang="ko-KR" altLang="en-US" smtClean="0"/>
              <a:t>2012-06-22</a:t>
            </a:fld>
            <a:endParaRPr lang="ko-KR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4124F6-6D09-4D06-8E27-FBD7F5D9F9B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62B3-52F6-43C7-9045-4839F31DA9EB}" type="datetimeFigureOut">
              <a:rPr lang="ko-KR" altLang="en-US" smtClean="0"/>
              <a:t>2012-06-22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4124F6-6D09-4D06-8E27-FBD7F5D9F9B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62B3-52F6-43C7-9045-4839F31DA9EB}" type="datetimeFigureOut">
              <a:rPr lang="ko-KR" altLang="en-US" smtClean="0"/>
              <a:t>2012-06-22</a:t>
            </a:fld>
            <a:endParaRPr lang="ko-KR" alt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4124F6-6D09-4D06-8E27-FBD7F5D9F9B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B62B3-52F6-43C7-9045-4839F31DA9EB}" type="datetimeFigureOut">
              <a:rPr lang="ko-KR" altLang="en-US" smtClean="0"/>
              <a:t>2012-06-22</a:t>
            </a:fld>
            <a:endParaRPr lang="ko-KR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4124F6-6D09-4D06-8E27-FBD7F5D9F9B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27EB62B3-52F6-43C7-9045-4839F31DA9EB}" type="datetimeFigureOut">
              <a:rPr lang="ko-KR" altLang="en-US" smtClean="0"/>
              <a:t>2012-06-22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E54124F6-6D09-4D06-8E27-FBD7F5D9F9B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1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1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1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1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1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1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1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1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1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yaa.com/iii/crop/200x200/file/bola/foto/__icsFiles/afieldfile/2012/06/22/pc400.jpg" TargetMode="External"/><Relationship Id="rId2" Type="http://schemas.openxmlformats.org/officeDocument/2006/relationships/hyperlink" Target="http://www.iyaa.com/iii/crop/300x300/file/bola/foto/__icsFiles/afieldfile/2012/06/22/pc400.jpg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2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microsoft.com/office/2007/relationships/hdphoto" Target="../media/hdphoto3.wdp"/><Relationship Id="rId10" Type="http://schemas.microsoft.com/office/2007/relationships/diagramDrawing" Target="../diagrams/drawing1.xml"/><Relationship Id="rId4" Type="http://schemas.openxmlformats.org/officeDocument/2006/relationships/image" Target="../media/image6.png"/><Relationship Id="rId9" Type="http://schemas.openxmlformats.org/officeDocument/2006/relationships/diagramColors" Target="../diagrams/colors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18" Type="http://schemas.microsoft.com/office/2007/relationships/diagramDrawing" Target="../diagrams/drawing4.xml"/><Relationship Id="rId3" Type="http://schemas.microsoft.com/office/2007/relationships/hdphoto" Target="../media/hdphoto4.wdp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17" Type="http://schemas.openxmlformats.org/officeDocument/2006/relationships/diagramColors" Target="../diagrams/colors4.xml"/><Relationship Id="rId2" Type="http://schemas.openxmlformats.org/officeDocument/2006/relationships/image" Target="../media/image7.png"/><Relationship Id="rId16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diagramLayout" Target="../diagrams/layout4.xml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Aradon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void main(String[]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) to Service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267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toysdirect.com/images/super/TO85402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2547664"/>
            <a:ext cx="9516882" cy="741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5868144" y="3573016"/>
            <a:ext cx="1260140" cy="693895"/>
          </a:xfrm>
          <a:prstGeom prst="roundRect">
            <a:avLst/>
          </a:prstGeom>
          <a:solidFill>
            <a:schemeClr val="accent4">
              <a:alpha val="7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/>
              <a:t>Let</a:t>
            </a:r>
            <a:endParaRPr lang="ko-KR" altLang="en-US" sz="20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7883860" y="2928124"/>
            <a:ext cx="1260140" cy="693895"/>
          </a:xfrm>
          <a:prstGeom prst="roundRect">
            <a:avLst/>
          </a:prstGeom>
          <a:solidFill>
            <a:schemeClr val="accent4">
              <a:alpha val="7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/>
              <a:t>Let</a:t>
            </a:r>
            <a:endParaRPr lang="ko-KR" altLang="en-US" sz="2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24328" y="669784"/>
            <a:ext cx="1260140" cy="693895"/>
          </a:xfrm>
          <a:prstGeom prst="roundRect">
            <a:avLst/>
          </a:prstGeom>
          <a:solidFill>
            <a:schemeClr val="accent4">
              <a:alpha val="7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/>
              <a:t>Let</a:t>
            </a:r>
            <a:endParaRPr lang="ko-KR" altLang="en-US" sz="20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915816" y="908720"/>
            <a:ext cx="1260140" cy="693895"/>
          </a:xfrm>
          <a:prstGeom prst="roundRect">
            <a:avLst/>
          </a:prstGeom>
          <a:solidFill>
            <a:schemeClr val="accent4">
              <a:alpha val="7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/>
              <a:t>Let</a:t>
            </a:r>
            <a:endParaRPr lang="ko-KR" altLang="en-US" sz="20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707904" y="3401680"/>
            <a:ext cx="1260140" cy="693895"/>
          </a:xfrm>
          <a:prstGeom prst="roundRect">
            <a:avLst/>
          </a:prstGeom>
          <a:solidFill>
            <a:schemeClr val="accent4">
              <a:alpha val="7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/>
              <a:t>Let</a:t>
            </a:r>
            <a:endParaRPr lang="ko-KR" altLang="en-US" sz="20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83568" y="2234229"/>
            <a:ext cx="1260140" cy="693895"/>
          </a:xfrm>
          <a:prstGeom prst="roundRect">
            <a:avLst/>
          </a:prstGeom>
          <a:solidFill>
            <a:schemeClr val="accent4">
              <a:alpha val="7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/>
              <a:t>Let</a:t>
            </a:r>
            <a:endParaRPr lang="ko-KR" altLang="en-US" sz="20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1520" y="542781"/>
            <a:ext cx="1260140" cy="693895"/>
          </a:xfrm>
          <a:prstGeom prst="roundRect">
            <a:avLst/>
          </a:prstGeom>
          <a:solidFill>
            <a:schemeClr val="accent4">
              <a:alpha val="7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/>
              <a:t>Let</a:t>
            </a:r>
            <a:endParaRPr lang="ko-KR" altLang="en-US" sz="2000" dirty="0"/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200" dirty="0"/>
              <a:t>Make </a:t>
            </a:r>
            <a:r>
              <a:rPr lang="en-US" altLang="ko-KR" sz="3200" dirty="0" smtClean="0"/>
              <a:t>easy part, also assemble easy all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3358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16023"/>
            <a:ext cx="7299924" cy="4660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눈물 방울 17"/>
          <p:cNvSpPr/>
          <p:nvPr/>
        </p:nvSpPr>
        <p:spPr>
          <a:xfrm rot="21413176">
            <a:off x="6542055" y="691468"/>
            <a:ext cx="1080120" cy="980728"/>
          </a:xfrm>
          <a:prstGeom prst="teardrop">
            <a:avLst>
              <a:gd name="adj" fmla="val 132852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6686071" y="970208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Fluffy</a:t>
            </a:r>
            <a:endParaRPr lang="ko-KR" altLang="en-US" dirty="0"/>
          </a:p>
        </p:txBody>
      </p:sp>
      <p:sp>
        <p:nvSpPr>
          <p:cNvPr id="20" name="눈물 방울 19"/>
          <p:cNvSpPr/>
          <p:nvPr/>
        </p:nvSpPr>
        <p:spPr>
          <a:xfrm rot="5707072">
            <a:off x="1322386" y="872136"/>
            <a:ext cx="1080120" cy="980728"/>
          </a:xfrm>
          <a:prstGeom prst="teardrop">
            <a:avLst>
              <a:gd name="adj" fmla="val 132852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1466402" y="1150876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Alice</a:t>
            </a:r>
            <a:endParaRPr lang="ko-KR" altLang="en-US" dirty="0"/>
          </a:p>
        </p:txBody>
      </p:sp>
      <p:sp>
        <p:nvSpPr>
          <p:cNvPr id="22" name="눈물 방울 21"/>
          <p:cNvSpPr/>
          <p:nvPr/>
        </p:nvSpPr>
        <p:spPr>
          <a:xfrm rot="10800000">
            <a:off x="5341768" y="2938636"/>
            <a:ext cx="1080120" cy="980728"/>
          </a:xfrm>
          <a:prstGeom prst="teardrop">
            <a:avLst>
              <a:gd name="adj" fmla="val 132852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5557792" y="328938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Lake</a:t>
            </a:r>
            <a:endParaRPr lang="ko-KR" altLang="en-US" dirty="0"/>
          </a:p>
        </p:txBody>
      </p:sp>
      <p:sp>
        <p:nvSpPr>
          <p:cNvPr id="24" name="제목 2"/>
          <p:cNvSpPr txBox="1">
            <a:spLocks/>
          </p:cNvSpPr>
          <p:nvPr/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3200" dirty="0"/>
              <a:t>Make </a:t>
            </a:r>
            <a:r>
              <a:rPr lang="en-US" altLang="ko-KR" sz="3200" dirty="0" smtClean="0"/>
              <a:t>easy part, also assemble easy all</a:t>
            </a:r>
            <a:endParaRPr lang="ko-KR" altLang="en-US" sz="3200" dirty="0"/>
          </a:p>
        </p:txBody>
      </p:sp>
      <p:sp>
        <p:nvSpPr>
          <p:cNvPr id="25" name="눈물 방울 24"/>
          <p:cNvSpPr/>
          <p:nvPr/>
        </p:nvSpPr>
        <p:spPr>
          <a:xfrm rot="10800000">
            <a:off x="2227618" y="3122743"/>
            <a:ext cx="1080120" cy="980728"/>
          </a:xfrm>
          <a:prstGeom prst="teardrop">
            <a:avLst>
              <a:gd name="adj" fmla="val 132852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2529172" y="340148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iii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903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Aradon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void main(String[]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) to Service - Sample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4149080"/>
            <a:ext cx="96248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http://www.iyaa.com/iii/crop/300x300/file/bola/foto/__</a:t>
            </a:r>
            <a:r>
              <a:rPr lang="en-US" altLang="ko-KR" dirty="0" smtClean="0">
                <a:hlinkClick r:id="rId2"/>
              </a:rPr>
              <a:t>icsFiles/afieldfile/2012/06/22/pc400.jpg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http://</a:t>
            </a:r>
            <a:r>
              <a:rPr lang="en-US" altLang="ko-KR" dirty="0" smtClean="0">
                <a:hlinkClick r:id="rId3"/>
              </a:rPr>
              <a:t>www.iyaa.com/iii/crop/200x300/file/bola/foto</a:t>
            </a:r>
            <a:r>
              <a:rPr lang="en-US" altLang="ko-KR" dirty="0">
                <a:hlinkClick r:id="rId3"/>
              </a:rPr>
              <a:t>/__</a:t>
            </a:r>
            <a:r>
              <a:rPr lang="en-US" altLang="ko-KR" dirty="0" smtClean="0">
                <a:hlinkClick r:id="rId3"/>
              </a:rPr>
              <a:t>icsFiles/afieldfile/2012/06/22/pc400.jpg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www.iyaa.com/iii/crop/200x100/file/bola/foto</a:t>
            </a:r>
            <a:r>
              <a:rPr lang="en-US" altLang="ko-KR" dirty="0">
                <a:hlinkClick r:id="rId2"/>
              </a:rPr>
              <a:t>/__icsFiles/afieldfile/2012/06/22/pc400.jpg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727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Thanks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gnic@i-on.net</a:t>
            </a:r>
          </a:p>
        </p:txBody>
      </p:sp>
    </p:spTree>
    <p:extLst>
      <p:ext uri="{BB962C8B-B14F-4D97-AF65-F5344CB8AC3E}">
        <p14:creationId xmlns:p14="http://schemas.microsoft.com/office/powerpoint/2010/main" val="124900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Aradon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5122" name="Picture 2" descr="http://library.thinkquest.org/08aug/01219/Drawings/Hydra/Hydra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0"/>
            <a:ext cx="10511838" cy="48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78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library.thinkquest.org/08aug/01219/Drawings/Hydra/Hydra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0"/>
            <a:ext cx="10511838" cy="48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Aradon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347864" y="2564904"/>
            <a:ext cx="2376264" cy="1872208"/>
          </a:xfrm>
          <a:prstGeom prst="wedgeRoundRectCallou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+mj-ea"/>
              </a:rPr>
              <a:t>Service </a:t>
            </a:r>
            <a:r>
              <a:rPr lang="en-US" altLang="ko-KR" sz="2400" dirty="0" smtClean="0">
                <a:latin typeface="+mj-ea"/>
                <a:ea typeface="+mj-ea"/>
              </a:rPr>
              <a:t>Platform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83568" y="3356992"/>
            <a:ext cx="2376264" cy="1057808"/>
          </a:xfrm>
          <a:prstGeom prst="wedgeRoundRectCallout">
            <a:avLst>
              <a:gd name="adj1" fmla="val -20833"/>
              <a:gd name="adj2" fmla="val 70604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+mj-ea"/>
                <a:ea typeface="+mj-ea"/>
              </a:rPr>
              <a:t>Rest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012160" y="1268760"/>
            <a:ext cx="2376264" cy="3168352"/>
          </a:xfrm>
          <a:prstGeom prst="wedgeRoundRectCallout">
            <a:avLst>
              <a:gd name="adj1" fmla="val -20232"/>
              <a:gd name="adj2" fmla="val 56187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+mj-ea"/>
                <a:ea typeface="+mj-ea"/>
              </a:rPr>
              <a:t>Flexible</a:t>
            </a:r>
          </a:p>
          <a:p>
            <a:pPr algn="ctr"/>
            <a:r>
              <a:rPr lang="en-US" altLang="ko-KR" sz="3200" dirty="0" smtClean="0">
                <a:latin typeface="+mj-ea"/>
                <a:ea typeface="+mj-ea"/>
              </a:rPr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335777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Object, Library, Module</a:t>
            </a:r>
            <a:endParaRPr lang="ko-KR" altLang="en-US" dirty="0"/>
          </a:p>
        </p:txBody>
      </p:sp>
      <p:pic>
        <p:nvPicPr>
          <p:cNvPr id="1026" name="Picture 2" descr="http://2.bp.blogspot.com/_YLxIoCT_9og/TCrWDWywkoI/AAAAAAAAA8E/oEMzkxtXI2Q/s1600/gundamII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-3915816"/>
            <a:ext cx="11007017" cy="878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27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Just make a part</a:t>
            </a:r>
            <a:endParaRPr lang="ko-KR" altLang="en-US" dirty="0"/>
          </a:p>
        </p:txBody>
      </p:sp>
      <p:pic>
        <p:nvPicPr>
          <p:cNvPr id="4" name="Picture 9" descr="http://1.bp.blogspot.com/-Mhb5PF-QDSc/T0YcPZ_EVzI/AAAAAAAAFxo/FjJcHYw9wo0/s1600/Lego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-2187624"/>
            <a:ext cx="10585176" cy="70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91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572000" y="0"/>
            <a:ext cx="4572000" cy="486916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4572000" cy="4869160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0000"/>
                      </a14:imgEffect>
                    </a14:imgLayer>
                  </a14:imgProps>
                </a:ext>
              </a:extLst>
            </a:blip>
            <a:srcRect/>
            <a:tile tx="0" ty="0" sx="80000" sy="80000" flip="none" algn="ctr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Just make a part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-2384408" y="764704"/>
            <a:ext cx="8606894" cy="3421639"/>
            <a:chOff x="-2384408" y="836712"/>
            <a:chExt cx="8606894" cy="3421639"/>
          </a:xfrm>
        </p:grpSpPr>
        <p:sp>
          <p:nvSpPr>
            <p:cNvPr id="8" name="오른쪽 화살표 7"/>
            <p:cNvSpPr/>
            <p:nvPr/>
          </p:nvSpPr>
          <p:spPr>
            <a:xfrm>
              <a:off x="-972616" y="3826303"/>
              <a:ext cx="6984776" cy="43204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오른쪽 화살표 8"/>
            <p:cNvSpPr/>
            <p:nvPr/>
          </p:nvSpPr>
          <p:spPr>
            <a:xfrm>
              <a:off x="-1548680" y="3194749"/>
              <a:ext cx="6984776" cy="43204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오른쪽 화살표 9"/>
            <p:cNvSpPr/>
            <p:nvPr/>
          </p:nvSpPr>
          <p:spPr>
            <a:xfrm>
              <a:off x="-762290" y="836712"/>
              <a:ext cx="6984776" cy="43204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화살표 10"/>
            <p:cNvSpPr/>
            <p:nvPr/>
          </p:nvSpPr>
          <p:spPr>
            <a:xfrm>
              <a:off x="-2384408" y="1628800"/>
              <a:ext cx="6984776" cy="43204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오른쪽 화살표 11"/>
            <p:cNvSpPr/>
            <p:nvPr/>
          </p:nvSpPr>
          <p:spPr>
            <a:xfrm>
              <a:off x="-2196752" y="2393638"/>
              <a:ext cx="6984776" cy="43204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5743130"/>
              </p:ext>
            </p:extLst>
          </p:nvPr>
        </p:nvGraphicFramePr>
        <p:xfrm>
          <a:off x="827584" y="491480"/>
          <a:ext cx="3230488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7" name="직사각형 6"/>
          <p:cNvSpPr/>
          <p:nvPr/>
        </p:nvSpPr>
        <p:spPr>
          <a:xfrm>
            <a:off x="5076056" y="1484784"/>
            <a:ext cx="3312368" cy="17281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+mj-ea"/>
                <a:ea typeface="+mj-ea"/>
              </a:rPr>
              <a:t>Service</a:t>
            </a:r>
          </a:p>
          <a:p>
            <a:pPr algn="ctr"/>
            <a:r>
              <a:rPr lang="en-US" altLang="ko-KR" sz="3200" dirty="0">
                <a:latin typeface="+mj-ea"/>
                <a:ea typeface="+mj-ea"/>
              </a:rPr>
              <a:t>P</a:t>
            </a:r>
            <a:r>
              <a:rPr lang="en-US" altLang="ko-KR" sz="3200" dirty="0" smtClean="0">
                <a:latin typeface="+mj-ea"/>
                <a:ea typeface="+mj-ea"/>
              </a:rPr>
              <a:t>latform</a:t>
            </a:r>
            <a:endParaRPr lang="ko-KR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746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Reuse? </a:t>
            </a:r>
            <a:r>
              <a:rPr lang="en-US" altLang="ko-KR" dirty="0"/>
              <a:t>Scale up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008" y="-844209"/>
            <a:ext cx="9324528" cy="5713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4122207299"/>
              </p:ext>
            </p:extLst>
          </p:nvPr>
        </p:nvGraphicFramePr>
        <p:xfrm>
          <a:off x="-612576" y="620688"/>
          <a:ext cx="545254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3699742692"/>
              </p:ext>
            </p:extLst>
          </p:nvPr>
        </p:nvGraphicFramePr>
        <p:xfrm>
          <a:off x="1691680" y="620688"/>
          <a:ext cx="545254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1427512659"/>
              </p:ext>
            </p:extLst>
          </p:nvPr>
        </p:nvGraphicFramePr>
        <p:xfrm>
          <a:off x="4304031" y="620688"/>
          <a:ext cx="545254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74025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Flexible and Easy scale up</a:t>
            </a:r>
            <a:endParaRPr lang="ko-KR" altLang="en-US" dirty="0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2270" y="-747464"/>
            <a:ext cx="9753600" cy="560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6704356" y="3331675"/>
            <a:ext cx="1017414" cy="1017414"/>
            <a:chOff x="2539292" y="1523292"/>
            <a:chExt cx="1017414" cy="1017414"/>
          </a:xfrm>
        </p:grpSpPr>
        <p:sp>
          <p:nvSpPr>
            <p:cNvPr id="16" name="타원 15"/>
            <p:cNvSpPr/>
            <p:nvPr/>
          </p:nvSpPr>
          <p:spPr>
            <a:xfrm>
              <a:off x="2539292" y="1523292"/>
              <a:ext cx="1017414" cy="1017414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sp>
        <p:sp>
          <p:nvSpPr>
            <p:cNvPr id="17" name="타원 4"/>
            <p:cNvSpPr/>
            <p:nvPr/>
          </p:nvSpPr>
          <p:spPr>
            <a:xfrm>
              <a:off x="2688289" y="1672289"/>
              <a:ext cx="719420" cy="7194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latin typeface="+mj-ea"/>
                  <a:ea typeface="+mj-ea"/>
                </a:rPr>
                <a:t>Service </a:t>
              </a:r>
              <a:r>
                <a:rPr lang="en-US" altLang="ko-KR" sz="1200" dirty="0">
                  <a:latin typeface="+mj-ea"/>
                  <a:ea typeface="+mj-ea"/>
                </a:rPr>
                <a:t>3</a:t>
              </a:r>
              <a:endParaRPr lang="ko-KR" altLang="en-US" sz="1200" kern="1200" dirty="0">
                <a:latin typeface="+mj-ea"/>
                <a:ea typeface="+mj-ea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704356" y="573370"/>
            <a:ext cx="1017414" cy="1017414"/>
            <a:chOff x="2539292" y="1523292"/>
            <a:chExt cx="1017414" cy="1017414"/>
          </a:xfrm>
        </p:grpSpPr>
        <p:sp>
          <p:nvSpPr>
            <p:cNvPr id="84" name="타원 83"/>
            <p:cNvSpPr/>
            <p:nvPr/>
          </p:nvSpPr>
          <p:spPr>
            <a:xfrm>
              <a:off x="2539292" y="1523292"/>
              <a:ext cx="1017414" cy="1017414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sp>
        <p:sp>
          <p:nvSpPr>
            <p:cNvPr id="85" name="타원 4"/>
            <p:cNvSpPr/>
            <p:nvPr/>
          </p:nvSpPr>
          <p:spPr>
            <a:xfrm>
              <a:off x="2688289" y="1672289"/>
              <a:ext cx="719420" cy="7194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latin typeface="+mj-ea"/>
                  <a:ea typeface="+mj-ea"/>
                </a:rPr>
                <a:t>Service </a:t>
              </a:r>
              <a:r>
                <a:rPr lang="en-US" altLang="ko-KR" sz="1200" dirty="0" smtClean="0">
                  <a:latin typeface="+mj-ea"/>
                  <a:ea typeface="+mj-ea"/>
                </a:rPr>
                <a:t>2</a:t>
              </a:r>
              <a:endParaRPr lang="ko-KR" altLang="en-US" sz="1200" kern="1200" dirty="0">
                <a:latin typeface="+mj-ea"/>
                <a:ea typeface="+mj-ea"/>
              </a:endParaRPr>
            </a:p>
          </p:txBody>
        </p:sp>
      </p:grpSp>
      <p:sp>
        <p:nvSpPr>
          <p:cNvPr id="54" name="오른쪽 화살표 53"/>
          <p:cNvSpPr/>
          <p:nvPr/>
        </p:nvSpPr>
        <p:spPr>
          <a:xfrm>
            <a:off x="3129859" y="3008491"/>
            <a:ext cx="3422569" cy="167829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오른쪽 화살표 90"/>
          <p:cNvSpPr/>
          <p:nvPr/>
        </p:nvSpPr>
        <p:spPr>
          <a:xfrm>
            <a:off x="1719001" y="242932"/>
            <a:ext cx="4833427" cy="167829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956613" y="348819"/>
            <a:ext cx="4031673" cy="4031673"/>
            <a:chOff x="956613" y="348819"/>
            <a:chExt cx="4031673" cy="4031673"/>
          </a:xfrm>
        </p:grpSpPr>
        <p:sp>
          <p:nvSpPr>
            <p:cNvPr id="28" name="자유형 27"/>
            <p:cNvSpPr/>
            <p:nvPr/>
          </p:nvSpPr>
          <p:spPr>
            <a:xfrm>
              <a:off x="2463742" y="1855948"/>
              <a:ext cx="1017414" cy="1017414"/>
            </a:xfrm>
            <a:custGeom>
              <a:avLst/>
              <a:gdLst>
                <a:gd name="connsiteX0" fmla="*/ 0 w 1017414"/>
                <a:gd name="connsiteY0" fmla="*/ 508707 h 1017414"/>
                <a:gd name="connsiteX1" fmla="*/ 508707 w 1017414"/>
                <a:gd name="connsiteY1" fmla="*/ 0 h 1017414"/>
                <a:gd name="connsiteX2" fmla="*/ 1017414 w 1017414"/>
                <a:gd name="connsiteY2" fmla="*/ 508707 h 1017414"/>
                <a:gd name="connsiteX3" fmla="*/ 508707 w 1017414"/>
                <a:gd name="connsiteY3" fmla="*/ 1017414 h 1017414"/>
                <a:gd name="connsiteX4" fmla="*/ 0 w 1017414"/>
                <a:gd name="connsiteY4" fmla="*/ 508707 h 10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414" h="1017414">
                  <a:moveTo>
                    <a:pt x="0" y="508707"/>
                  </a:moveTo>
                  <a:cubicBezTo>
                    <a:pt x="0" y="227756"/>
                    <a:pt x="227756" y="0"/>
                    <a:pt x="508707" y="0"/>
                  </a:cubicBezTo>
                  <a:cubicBezTo>
                    <a:pt x="789658" y="0"/>
                    <a:pt x="1017414" y="227756"/>
                    <a:pt x="1017414" y="508707"/>
                  </a:cubicBezTo>
                  <a:cubicBezTo>
                    <a:pt x="1017414" y="789658"/>
                    <a:pt x="789658" y="1017414"/>
                    <a:pt x="508707" y="1017414"/>
                  </a:cubicBezTo>
                  <a:cubicBezTo>
                    <a:pt x="227756" y="1017414"/>
                    <a:pt x="0" y="789658"/>
                    <a:pt x="0" y="508707"/>
                  </a:cubicBezTo>
                  <a:close/>
                </a:path>
              </a:pathLst>
            </a:cu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64237" tIns="164237" rIns="164237" bIns="164237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latin typeface="+mj-ea"/>
                  <a:ea typeface="+mj-ea"/>
                </a:rPr>
                <a:t>Service 1</a:t>
              </a:r>
              <a:endParaRPr lang="ko-KR" altLang="en-US" sz="1200" kern="1200" dirty="0">
                <a:latin typeface="+mj-ea"/>
                <a:ea typeface="+mj-ea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16200000">
              <a:off x="2815714" y="1396131"/>
              <a:ext cx="313471" cy="345920"/>
            </a:xfrm>
            <a:custGeom>
              <a:avLst/>
              <a:gdLst>
                <a:gd name="connsiteX0" fmla="*/ 0 w 313471"/>
                <a:gd name="connsiteY0" fmla="*/ 69184 h 345920"/>
                <a:gd name="connsiteX1" fmla="*/ 156736 w 313471"/>
                <a:gd name="connsiteY1" fmla="*/ 69184 h 345920"/>
                <a:gd name="connsiteX2" fmla="*/ 156736 w 313471"/>
                <a:gd name="connsiteY2" fmla="*/ 0 h 345920"/>
                <a:gd name="connsiteX3" fmla="*/ 313471 w 313471"/>
                <a:gd name="connsiteY3" fmla="*/ 172960 h 345920"/>
                <a:gd name="connsiteX4" fmla="*/ 156736 w 313471"/>
                <a:gd name="connsiteY4" fmla="*/ 345920 h 345920"/>
                <a:gd name="connsiteX5" fmla="*/ 156736 w 313471"/>
                <a:gd name="connsiteY5" fmla="*/ 276736 h 345920"/>
                <a:gd name="connsiteX6" fmla="*/ 0 w 313471"/>
                <a:gd name="connsiteY6" fmla="*/ 276736 h 345920"/>
                <a:gd name="connsiteX7" fmla="*/ 0 w 313471"/>
                <a:gd name="connsiteY7" fmla="*/ 69184 h 3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471" h="345920">
                  <a:moveTo>
                    <a:pt x="0" y="69184"/>
                  </a:moveTo>
                  <a:lnTo>
                    <a:pt x="156736" y="69184"/>
                  </a:lnTo>
                  <a:lnTo>
                    <a:pt x="156736" y="0"/>
                  </a:lnTo>
                  <a:lnTo>
                    <a:pt x="313471" y="172960"/>
                  </a:lnTo>
                  <a:lnTo>
                    <a:pt x="156736" y="345920"/>
                  </a:lnTo>
                  <a:lnTo>
                    <a:pt x="156736" y="276736"/>
                  </a:lnTo>
                  <a:lnTo>
                    <a:pt x="0" y="276736"/>
                  </a:lnTo>
                  <a:lnTo>
                    <a:pt x="0" y="69184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2" tIns="69184" rIns="94042" bIns="69183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>
                <a:latin typeface="+mj-ea"/>
                <a:ea typeface="+mj-ea"/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>
              <a:off x="2514613" y="348819"/>
              <a:ext cx="915673" cy="915673"/>
            </a:xfrm>
            <a:custGeom>
              <a:avLst/>
              <a:gdLst>
                <a:gd name="connsiteX0" fmla="*/ 0 w 915673"/>
                <a:gd name="connsiteY0" fmla="*/ 457837 h 915673"/>
                <a:gd name="connsiteX1" fmla="*/ 457837 w 915673"/>
                <a:gd name="connsiteY1" fmla="*/ 0 h 915673"/>
                <a:gd name="connsiteX2" fmla="*/ 915674 w 915673"/>
                <a:gd name="connsiteY2" fmla="*/ 457837 h 915673"/>
                <a:gd name="connsiteX3" fmla="*/ 457837 w 915673"/>
                <a:gd name="connsiteY3" fmla="*/ 915674 h 915673"/>
                <a:gd name="connsiteX4" fmla="*/ 0 w 915673"/>
                <a:gd name="connsiteY4" fmla="*/ 457837 h 91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73" h="915673">
                  <a:moveTo>
                    <a:pt x="0" y="457837"/>
                  </a:moveTo>
                  <a:cubicBezTo>
                    <a:pt x="0" y="204981"/>
                    <a:pt x="204981" y="0"/>
                    <a:pt x="457837" y="0"/>
                  </a:cubicBezTo>
                  <a:cubicBezTo>
                    <a:pt x="710693" y="0"/>
                    <a:pt x="915674" y="204981"/>
                    <a:pt x="915674" y="457837"/>
                  </a:cubicBezTo>
                  <a:cubicBezTo>
                    <a:pt x="915674" y="710693"/>
                    <a:pt x="710693" y="915674"/>
                    <a:pt x="457837" y="915674"/>
                  </a:cubicBezTo>
                  <a:cubicBezTo>
                    <a:pt x="204981" y="915674"/>
                    <a:pt x="0" y="710693"/>
                    <a:pt x="0" y="457837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003">
              <a:schemeClr val="lt1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337" tIns="149337" rIns="149337" bIns="149337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latin typeface="+mj-ea"/>
                  <a:ea typeface="+mj-ea"/>
                </a:rPr>
                <a:t>Function1</a:t>
              </a:r>
              <a:endParaRPr lang="ko-KR" altLang="en-US" sz="1200" kern="1200" dirty="0">
                <a:latin typeface="+mj-ea"/>
                <a:ea typeface="+mj-ea"/>
              </a:endParaRPr>
            </a:p>
          </p:txBody>
        </p:sp>
        <p:sp>
          <p:nvSpPr>
            <p:cNvPr id="31" name="자유형 30"/>
            <p:cNvSpPr/>
            <p:nvPr/>
          </p:nvSpPr>
          <p:spPr>
            <a:xfrm rot="18900000">
              <a:off x="3378262" y="1629147"/>
              <a:ext cx="313471" cy="345920"/>
            </a:xfrm>
            <a:custGeom>
              <a:avLst/>
              <a:gdLst>
                <a:gd name="connsiteX0" fmla="*/ 0 w 313471"/>
                <a:gd name="connsiteY0" fmla="*/ 69184 h 345920"/>
                <a:gd name="connsiteX1" fmla="*/ 156736 w 313471"/>
                <a:gd name="connsiteY1" fmla="*/ 69184 h 345920"/>
                <a:gd name="connsiteX2" fmla="*/ 156736 w 313471"/>
                <a:gd name="connsiteY2" fmla="*/ 0 h 345920"/>
                <a:gd name="connsiteX3" fmla="*/ 313471 w 313471"/>
                <a:gd name="connsiteY3" fmla="*/ 172960 h 345920"/>
                <a:gd name="connsiteX4" fmla="*/ 156736 w 313471"/>
                <a:gd name="connsiteY4" fmla="*/ 345920 h 345920"/>
                <a:gd name="connsiteX5" fmla="*/ 156736 w 313471"/>
                <a:gd name="connsiteY5" fmla="*/ 276736 h 345920"/>
                <a:gd name="connsiteX6" fmla="*/ 0 w 313471"/>
                <a:gd name="connsiteY6" fmla="*/ 276736 h 345920"/>
                <a:gd name="connsiteX7" fmla="*/ 0 w 313471"/>
                <a:gd name="connsiteY7" fmla="*/ 69184 h 3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471" h="345920">
                  <a:moveTo>
                    <a:pt x="0" y="69184"/>
                  </a:moveTo>
                  <a:lnTo>
                    <a:pt x="156736" y="69184"/>
                  </a:lnTo>
                  <a:lnTo>
                    <a:pt x="156736" y="0"/>
                  </a:lnTo>
                  <a:lnTo>
                    <a:pt x="313471" y="172960"/>
                  </a:lnTo>
                  <a:lnTo>
                    <a:pt x="156736" y="345920"/>
                  </a:lnTo>
                  <a:lnTo>
                    <a:pt x="156736" y="276736"/>
                  </a:lnTo>
                  <a:lnTo>
                    <a:pt x="0" y="276736"/>
                  </a:lnTo>
                  <a:lnTo>
                    <a:pt x="0" y="69184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9184" rIns="94041" bIns="69183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>
                <a:latin typeface="+mj-ea"/>
                <a:ea typeface="+mj-ea"/>
              </a:endParaRPr>
            </a:p>
          </p:txBody>
        </p:sp>
        <p:sp>
          <p:nvSpPr>
            <p:cNvPr id="1024" name="자유형 1023"/>
            <p:cNvSpPr/>
            <p:nvPr/>
          </p:nvSpPr>
          <p:spPr>
            <a:xfrm>
              <a:off x="3616285" y="805147"/>
              <a:ext cx="915673" cy="915673"/>
            </a:xfrm>
            <a:custGeom>
              <a:avLst/>
              <a:gdLst>
                <a:gd name="connsiteX0" fmla="*/ 0 w 915673"/>
                <a:gd name="connsiteY0" fmla="*/ 457837 h 915673"/>
                <a:gd name="connsiteX1" fmla="*/ 457837 w 915673"/>
                <a:gd name="connsiteY1" fmla="*/ 0 h 915673"/>
                <a:gd name="connsiteX2" fmla="*/ 915674 w 915673"/>
                <a:gd name="connsiteY2" fmla="*/ 457837 h 915673"/>
                <a:gd name="connsiteX3" fmla="*/ 457837 w 915673"/>
                <a:gd name="connsiteY3" fmla="*/ 915674 h 915673"/>
                <a:gd name="connsiteX4" fmla="*/ 0 w 915673"/>
                <a:gd name="connsiteY4" fmla="*/ 457837 h 91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73" h="915673">
                  <a:moveTo>
                    <a:pt x="0" y="457837"/>
                  </a:moveTo>
                  <a:cubicBezTo>
                    <a:pt x="0" y="204981"/>
                    <a:pt x="204981" y="0"/>
                    <a:pt x="457837" y="0"/>
                  </a:cubicBezTo>
                  <a:cubicBezTo>
                    <a:pt x="710693" y="0"/>
                    <a:pt x="915674" y="204981"/>
                    <a:pt x="915674" y="457837"/>
                  </a:cubicBezTo>
                  <a:cubicBezTo>
                    <a:pt x="915674" y="710693"/>
                    <a:pt x="710693" y="915674"/>
                    <a:pt x="457837" y="915674"/>
                  </a:cubicBezTo>
                  <a:cubicBezTo>
                    <a:pt x="204981" y="915674"/>
                    <a:pt x="0" y="710693"/>
                    <a:pt x="0" y="457837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003">
              <a:schemeClr val="lt1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337" tIns="149337" rIns="149337" bIns="149337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latin typeface="+mj-ea"/>
                  <a:ea typeface="+mj-ea"/>
                </a:rPr>
                <a:t>Function2</a:t>
              </a:r>
              <a:endParaRPr lang="ko-KR" altLang="en-US" sz="1200" kern="1200" dirty="0">
                <a:latin typeface="+mj-ea"/>
                <a:ea typeface="+mj-ea"/>
              </a:endParaRPr>
            </a:p>
          </p:txBody>
        </p:sp>
        <p:sp>
          <p:nvSpPr>
            <p:cNvPr id="1025" name="자유형 1024"/>
            <p:cNvSpPr/>
            <p:nvPr/>
          </p:nvSpPr>
          <p:spPr>
            <a:xfrm>
              <a:off x="3611277" y="2191695"/>
              <a:ext cx="313471" cy="345920"/>
            </a:xfrm>
            <a:custGeom>
              <a:avLst/>
              <a:gdLst>
                <a:gd name="connsiteX0" fmla="*/ 0 w 313471"/>
                <a:gd name="connsiteY0" fmla="*/ 69184 h 345920"/>
                <a:gd name="connsiteX1" fmla="*/ 156736 w 313471"/>
                <a:gd name="connsiteY1" fmla="*/ 69184 h 345920"/>
                <a:gd name="connsiteX2" fmla="*/ 156736 w 313471"/>
                <a:gd name="connsiteY2" fmla="*/ 0 h 345920"/>
                <a:gd name="connsiteX3" fmla="*/ 313471 w 313471"/>
                <a:gd name="connsiteY3" fmla="*/ 172960 h 345920"/>
                <a:gd name="connsiteX4" fmla="*/ 156736 w 313471"/>
                <a:gd name="connsiteY4" fmla="*/ 345920 h 345920"/>
                <a:gd name="connsiteX5" fmla="*/ 156736 w 313471"/>
                <a:gd name="connsiteY5" fmla="*/ 276736 h 345920"/>
                <a:gd name="connsiteX6" fmla="*/ 0 w 313471"/>
                <a:gd name="connsiteY6" fmla="*/ 276736 h 345920"/>
                <a:gd name="connsiteX7" fmla="*/ 0 w 313471"/>
                <a:gd name="connsiteY7" fmla="*/ 69184 h 3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471" h="345920">
                  <a:moveTo>
                    <a:pt x="0" y="69184"/>
                  </a:moveTo>
                  <a:lnTo>
                    <a:pt x="156736" y="69184"/>
                  </a:lnTo>
                  <a:lnTo>
                    <a:pt x="156736" y="0"/>
                  </a:lnTo>
                  <a:lnTo>
                    <a:pt x="313471" y="172960"/>
                  </a:lnTo>
                  <a:lnTo>
                    <a:pt x="156736" y="345920"/>
                  </a:lnTo>
                  <a:lnTo>
                    <a:pt x="156736" y="276736"/>
                  </a:lnTo>
                  <a:lnTo>
                    <a:pt x="0" y="276736"/>
                  </a:lnTo>
                  <a:lnTo>
                    <a:pt x="0" y="69184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69184" rIns="94041" bIns="69184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>
                <a:latin typeface="+mj-ea"/>
                <a:ea typeface="+mj-ea"/>
              </a:endParaRPr>
            </a:p>
          </p:txBody>
        </p:sp>
        <p:sp>
          <p:nvSpPr>
            <p:cNvPr id="1026" name="자유형 1025"/>
            <p:cNvSpPr/>
            <p:nvPr/>
          </p:nvSpPr>
          <p:spPr>
            <a:xfrm>
              <a:off x="4072613" y="1906819"/>
              <a:ext cx="915673" cy="915673"/>
            </a:xfrm>
            <a:custGeom>
              <a:avLst/>
              <a:gdLst>
                <a:gd name="connsiteX0" fmla="*/ 0 w 915673"/>
                <a:gd name="connsiteY0" fmla="*/ 457837 h 915673"/>
                <a:gd name="connsiteX1" fmla="*/ 457837 w 915673"/>
                <a:gd name="connsiteY1" fmla="*/ 0 h 915673"/>
                <a:gd name="connsiteX2" fmla="*/ 915674 w 915673"/>
                <a:gd name="connsiteY2" fmla="*/ 457837 h 915673"/>
                <a:gd name="connsiteX3" fmla="*/ 457837 w 915673"/>
                <a:gd name="connsiteY3" fmla="*/ 915674 h 915673"/>
                <a:gd name="connsiteX4" fmla="*/ 0 w 915673"/>
                <a:gd name="connsiteY4" fmla="*/ 457837 h 91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73" h="915673">
                  <a:moveTo>
                    <a:pt x="0" y="457837"/>
                  </a:moveTo>
                  <a:cubicBezTo>
                    <a:pt x="0" y="204981"/>
                    <a:pt x="204981" y="0"/>
                    <a:pt x="457837" y="0"/>
                  </a:cubicBezTo>
                  <a:cubicBezTo>
                    <a:pt x="710693" y="0"/>
                    <a:pt x="915674" y="204981"/>
                    <a:pt x="915674" y="457837"/>
                  </a:cubicBezTo>
                  <a:cubicBezTo>
                    <a:pt x="915674" y="710693"/>
                    <a:pt x="710693" y="915674"/>
                    <a:pt x="457837" y="915674"/>
                  </a:cubicBezTo>
                  <a:cubicBezTo>
                    <a:pt x="204981" y="915674"/>
                    <a:pt x="0" y="710693"/>
                    <a:pt x="0" y="457837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003">
              <a:schemeClr val="lt1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337" tIns="149337" rIns="149337" bIns="149337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latin typeface="+mj-ea"/>
                  <a:ea typeface="+mj-ea"/>
                </a:rPr>
                <a:t>Function3</a:t>
              </a:r>
              <a:endParaRPr lang="ko-KR" altLang="en-US" sz="1200" kern="1200" dirty="0">
                <a:latin typeface="+mj-ea"/>
                <a:ea typeface="+mj-ea"/>
              </a:endParaRPr>
            </a:p>
          </p:txBody>
        </p:sp>
        <p:sp>
          <p:nvSpPr>
            <p:cNvPr id="1027" name="자유형 1026"/>
            <p:cNvSpPr/>
            <p:nvPr/>
          </p:nvSpPr>
          <p:spPr>
            <a:xfrm rot="2700000">
              <a:off x="3378262" y="2754243"/>
              <a:ext cx="313471" cy="345920"/>
            </a:xfrm>
            <a:custGeom>
              <a:avLst/>
              <a:gdLst>
                <a:gd name="connsiteX0" fmla="*/ 0 w 313471"/>
                <a:gd name="connsiteY0" fmla="*/ 69184 h 345920"/>
                <a:gd name="connsiteX1" fmla="*/ 156736 w 313471"/>
                <a:gd name="connsiteY1" fmla="*/ 69184 h 345920"/>
                <a:gd name="connsiteX2" fmla="*/ 156736 w 313471"/>
                <a:gd name="connsiteY2" fmla="*/ 0 h 345920"/>
                <a:gd name="connsiteX3" fmla="*/ 313471 w 313471"/>
                <a:gd name="connsiteY3" fmla="*/ 172960 h 345920"/>
                <a:gd name="connsiteX4" fmla="*/ 156736 w 313471"/>
                <a:gd name="connsiteY4" fmla="*/ 345920 h 345920"/>
                <a:gd name="connsiteX5" fmla="*/ 156736 w 313471"/>
                <a:gd name="connsiteY5" fmla="*/ 276736 h 345920"/>
                <a:gd name="connsiteX6" fmla="*/ 0 w 313471"/>
                <a:gd name="connsiteY6" fmla="*/ 276736 h 345920"/>
                <a:gd name="connsiteX7" fmla="*/ 0 w 313471"/>
                <a:gd name="connsiteY7" fmla="*/ 69184 h 3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471" h="345920">
                  <a:moveTo>
                    <a:pt x="0" y="69184"/>
                  </a:moveTo>
                  <a:lnTo>
                    <a:pt x="156736" y="69184"/>
                  </a:lnTo>
                  <a:lnTo>
                    <a:pt x="156736" y="0"/>
                  </a:lnTo>
                  <a:lnTo>
                    <a:pt x="313471" y="172960"/>
                  </a:lnTo>
                  <a:lnTo>
                    <a:pt x="156736" y="345920"/>
                  </a:lnTo>
                  <a:lnTo>
                    <a:pt x="156736" y="276736"/>
                  </a:lnTo>
                  <a:lnTo>
                    <a:pt x="0" y="276736"/>
                  </a:lnTo>
                  <a:lnTo>
                    <a:pt x="0" y="69184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9183" rIns="94041" bIns="69184" numCol="1" spcCol="1270" anchor="ctr" anchorCtr="0">
              <a:noAutofit/>
            </a:bodyPr>
            <a:lstStyle/>
            <a:p>
              <a:pPr lvl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300" kern="1200"/>
            </a:p>
          </p:txBody>
        </p:sp>
        <p:sp>
          <p:nvSpPr>
            <p:cNvPr id="1029" name="자유형 1028"/>
            <p:cNvSpPr/>
            <p:nvPr/>
          </p:nvSpPr>
          <p:spPr>
            <a:xfrm rot="5400000">
              <a:off x="2815714" y="2987259"/>
              <a:ext cx="313471" cy="345920"/>
            </a:xfrm>
            <a:custGeom>
              <a:avLst/>
              <a:gdLst>
                <a:gd name="connsiteX0" fmla="*/ 0 w 313471"/>
                <a:gd name="connsiteY0" fmla="*/ 69184 h 345920"/>
                <a:gd name="connsiteX1" fmla="*/ 156736 w 313471"/>
                <a:gd name="connsiteY1" fmla="*/ 69184 h 345920"/>
                <a:gd name="connsiteX2" fmla="*/ 156736 w 313471"/>
                <a:gd name="connsiteY2" fmla="*/ 0 h 345920"/>
                <a:gd name="connsiteX3" fmla="*/ 313471 w 313471"/>
                <a:gd name="connsiteY3" fmla="*/ 172960 h 345920"/>
                <a:gd name="connsiteX4" fmla="*/ 156736 w 313471"/>
                <a:gd name="connsiteY4" fmla="*/ 345920 h 345920"/>
                <a:gd name="connsiteX5" fmla="*/ 156736 w 313471"/>
                <a:gd name="connsiteY5" fmla="*/ 276736 h 345920"/>
                <a:gd name="connsiteX6" fmla="*/ 0 w 313471"/>
                <a:gd name="connsiteY6" fmla="*/ 276736 h 345920"/>
                <a:gd name="connsiteX7" fmla="*/ 0 w 313471"/>
                <a:gd name="connsiteY7" fmla="*/ 69184 h 3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471" h="345920">
                  <a:moveTo>
                    <a:pt x="0" y="69184"/>
                  </a:moveTo>
                  <a:lnTo>
                    <a:pt x="156736" y="69184"/>
                  </a:lnTo>
                  <a:lnTo>
                    <a:pt x="156736" y="0"/>
                  </a:lnTo>
                  <a:lnTo>
                    <a:pt x="313471" y="172960"/>
                  </a:lnTo>
                  <a:lnTo>
                    <a:pt x="156736" y="345920"/>
                  </a:lnTo>
                  <a:lnTo>
                    <a:pt x="156736" y="276736"/>
                  </a:lnTo>
                  <a:lnTo>
                    <a:pt x="0" y="276736"/>
                  </a:lnTo>
                  <a:lnTo>
                    <a:pt x="0" y="69184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69183" rIns="94041" bIns="69185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>
                <a:latin typeface="+mj-ea"/>
                <a:ea typeface="+mj-ea"/>
              </a:endParaRPr>
            </a:p>
          </p:txBody>
        </p:sp>
        <p:sp>
          <p:nvSpPr>
            <p:cNvPr id="1031" name="자유형 1030"/>
            <p:cNvSpPr/>
            <p:nvPr/>
          </p:nvSpPr>
          <p:spPr>
            <a:xfrm rot="18900000">
              <a:off x="2253165" y="2754242"/>
              <a:ext cx="313472" cy="345921"/>
            </a:xfrm>
            <a:custGeom>
              <a:avLst/>
              <a:gdLst>
                <a:gd name="connsiteX0" fmla="*/ 0 w 313471"/>
                <a:gd name="connsiteY0" fmla="*/ 69184 h 345920"/>
                <a:gd name="connsiteX1" fmla="*/ 156736 w 313471"/>
                <a:gd name="connsiteY1" fmla="*/ 69184 h 345920"/>
                <a:gd name="connsiteX2" fmla="*/ 156736 w 313471"/>
                <a:gd name="connsiteY2" fmla="*/ 0 h 345920"/>
                <a:gd name="connsiteX3" fmla="*/ 313471 w 313471"/>
                <a:gd name="connsiteY3" fmla="*/ 172960 h 345920"/>
                <a:gd name="connsiteX4" fmla="*/ 156736 w 313471"/>
                <a:gd name="connsiteY4" fmla="*/ 345920 h 345920"/>
                <a:gd name="connsiteX5" fmla="*/ 156736 w 313471"/>
                <a:gd name="connsiteY5" fmla="*/ 276736 h 345920"/>
                <a:gd name="connsiteX6" fmla="*/ 0 w 313471"/>
                <a:gd name="connsiteY6" fmla="*/ 276736 h 345920"/>
                <a:gd name="connsiteX7" fmla="*/ 0 w 313471"/>
                <a:gd name="connsiteY7" fmla="*/ 69184 h 3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471" h="345920">
                  <a:moveTo>
                    <a:pt x="313471" y="276736"/>
                  </a:moveTo>
                  <a:lnTo>
                    <a:pt x="156735" y="276736"/>
                  </a:lnTo>
                  <a:lnTo>
                    <a:pt x="156735" y="345920"/>
                  </a:lnTo>
                  <a:lnTo>
                    <a:pt x="0" y="172960"/>
                  </a:lnTo>
                  <a:lnTo>
                    <a:pt x="156735" y="0"/>
                  </a:lnTo>
                  <a:lnTo>
                    <a:pt x="156735" y="69184"/>
                  </a:lnTo>
                  <a:lnTo>
                    <a:pt x="313471" y="69184"/>
                  </a:lnTo>
                  <a:lnTo>
                    <a:pt x="313471" y="276736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040" tIns="69184" rIns="1" bIns="69184" numCol="1" spcCol="1270" anchor="ctr" anchorCtr="0">
              <a:noAutofit/>
            </a:bodyPr>
            <a:lstStyle/>
            <a:p>
              <a:pPr lvl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300" kern="1200"/>
            </a:p>
          </p:txBody>
        </p:sp>
        <p:sp>
          <p:nvSpPr>
            <p:cNvPr id="1032" name="자유형 1031"/>
            <p:cNvSpPr/>
            <p:nvPr/>
          </p:nvSpPr>
          <p:spPr>
            <a:xfrm>
              <a:off x="1412941" y="3008491"/>
              <a:ext cx="915673" cy="915673"/>
            </a:xfrm>
            <a:custGeom>
              <a:avLst/>
              <a:gdLst>
                <a:gd name="connsiteX0" fmla="*/ 0 w 915673"/>
                <a:gd name="connsiteY0" fmla="*/ 457837 h 915673"/>
                <a:gd name="connsiteX1" fmla="*/ 457837 w 915673"/>
                <a:gd name="connsiteY1" fmla="*/ 0 h 915673"/>
                <a:gd name="connsiteX2" fmla="*/ 915674 w 915673"/>
                <a:gd name="connsiteY2" fmla="*/ 457837 h 915673"/>
                <a:gd name="connsiteX3" fmla="*/ 457837 w 915673"/>
                <a:gd name="connsiteY3" fmla="*/ 915674 h 915673"/>
                <a:gd name="connsiteX4" fmla="*/ 0 w 915673"/>
                <a:gd name="connsiteY4" fmla="*/ 457837 h 91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73" h="915673">
                  <a:moveTo>
                    <a:pt x="0" y="457837"/>
                  </a:moveTo>
                  <a:cubicBezTo>
                    <a:pt x="0" y="204981"/>
                    <a:pt x="204981" y="0"/>
                    <a:pt x="457837" y="0"/>
                  </a:cubicBezTo>
                  <a:cubicBezTo>
                    <a:pt x="710693" y="0"/>
                    <a:pt x="915674" y="204981"/>
                    <a:pt x="915674" y="457837"/>
                  </a:cubicBezTo>
                  <a:cubicBezTo>
                    <a:pt x="915674" y="710693"/>
                    <a:pt x="710693" y="915674"/>
                    <a:pt x="457837" y="915674"/>
                  </a:cubicBezTo>
                  <a:cubicBezTo>
                    <a:pt x="204981" y="915674"/>
                    <a:pt x="0" y="710693"/>
                    <a:pt x="0" y="457837"/>
                  </a:cubicBezTo>
                  <a:close/>
                </a:path>
              </a:pathLst>
            </a:cu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49337" tIns="149337" rIns="149337" bIns="149337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latin typeface="+mj-ea"/>
                  <a:ea typeface="+mj-ea"/>
                </a:rPr>
                <a:t>Function5</a:t>
              </a:r>
              <a:endParaRPr lang="ko-KR" altLang="en-US" sz="1200" kern="1200" dirty="0">
                <a:latin typeface="+mj-ea"/>
                <a:ea typeface="+mj-ea"/>
              </a:endParaRPr>
            </a:p>
          </p:txBody>
        </p:sp>
        <p:sp>
          <p:nvSpPr>
            <p:cNvPr id="1033" name="자유형 1032"/>
            <p:cNvSpPr/>
            <p:nvPr/>
          </p:nvSpPr>
          <p:spPr>
            <a:xfrm rot="21600000">
              <a:off x="2020150" y="2191694"/>
              <a:ext cx="313471" cy="345921"/>
            </a:xfrm>
            <a:custGeom>
              <a:avLst/>
              <a:gdLst>
                <a:gd name="connsiteX0" fmla="*/ 0 w 313471"/>
                <a:gd name="connsiteY0" fmla="*/ 69184 h 345920"/>
                <a:gd name="connsiteX1" fmla="*/ 156736 w 313471"/>
                <a:gd name="connsiteY1" fmla="*/ 69184 h 345920"/>
                <a:gd name="connsiteX2" fmla="*/ 156736 w 313471"/>
                <a:gd name="connsiteY2" fmla="*/ 0 h 345920"/>
                <a:gd name="connsiteX3" fmla="*/ 313471 w 313471"/>
                <a:gd name="connsiteY3" fmla="*/ 172960 h 345920"/>
                <a:gd name="connsiteX4" fmla="*/ 156736 w 313471"/>
                <a:gd name="connsiteY4" fmla="*/ 345920 h 345920"/>
                <a:gd name="connsiteX5" fmla="*/ 156736 w 313471"/>
                <a:gd name="connsiteY5" fmla="*/ 276736 h 345920"/>
                <a:gd name="connsiteX6" fmla="*/ 0 w 313471"/>
                <a:gd name="connsiteY6" fmla="*/ 276736 h 345920"/>
                <a:gd name="connsiteX7" fmla="*/ 0 w 313471"/>
                <a:gd name="connsiteY7" fmla="*/ 69184 h 3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471" h="345920">
                  <a:moveTo>
                    <a:pt x="313471" y="276736"/>
                  </a:moveTo>
                  <a:lnTo>
                    <a:pt x="156735" y="276736"/>
                  </a:lnTo>
                  <a:lnTo>
                    <a:pt x="156735" y="345920"/>
                  </a:lnTo>
                  <a:lnTo>
                    <a:pt x="0" y="172960"/>
                  </a:lnTo>
                  <a:lnTo>
                    <a:pt x="156735" y="0"/>
                  </a:lnTo>
                  <a:lnTo>
                    <a:pt x="156735" y="69184"/>
                  </a:lnTo>
                  <a:lnTo>
                    <a:pt x="313471" y="69184"/>
                  </a:lnTo>
                  <a:lnTo>
                    <a:pt x="313471" y="276736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041" tIns="69185" rIns="0" bIns="69184" numCol="1" spcCol="1270" anchor="ctr" anchorCtr="0">
              <a:noAutofit/>
            </a:bodyPr>
            <a:lstStyle/>
            <a:p>
              <a:pPr lvl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300" kern="1200"/>
            </a:p>
          </p:txBody>
        </p:sp>
        <p:sp>
          <p:nvSpPr>
            <p:cNvPr id="1034" name="자유형 1033"/>
            <p:cNvSpPr/>
            <p:nvPr/>
          </p:nvSpPr>
          <p:spPr>
            <a:xfrm>
              <a:off x="956613" y="1906819"/>
              <a:ext cx="915673" cy="915673"/>
            </a:xfrm>
            <a:custGeom>
              <a:avLst/>
              <a:gdLst>
                <a:gd name="connsiteX0" fmla="*/ 0 w 915673"/>
                <a:gd name="connsiteY0" fmla="*/ 457837 h 915673"/>
                <a:gd name="connsiteX1" fmla="*/ 457837 w 915673"/>
                <a:gd name="connsiteY1" fmla="*/ 0 h 915673"/>
                <a:gd name="connsiteX2" fmla="*/ 915674 w 915673"/>
                <a:gd name="connsiteY2" fmla="*/ 457837 h 915673"/>
                <a:gd name="connsiteX3" fmla="*/ 457837 w 915673"/>
                <a:gd name="connsiteY3" fmla="*/ 915674 h 915673"/>
                <a:gd name="connsiteX4" fmla="*/ 0 w 915673"/>
                <a:gd name="connsiteY4" fmla="*/ 457837 h 91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73" h="915673">
                  <a:moveTo>
                    <a:pt x="0" y="457837"/>
                  </a:moveTo>
                  <a:cubicBezTo>
                    <a:pt x="0" y="204981"/>
                    <a:pt x="204981" y="0"/>
                    <a:pt x="457837" y="0"/>
                  </a:cubicBezTo>
                  <a:cubicBezTo>
                    <a:pt x="710693" y="0"/>
                    <a:pt x="915674" y="204981"/>
                    <a:pt x="915674" y="457837"/>
                  </a:cubicBezTo>
                  <a:cubicBezTo>
                    <a:pt x="915674" y="710693"/>
                    <a:pt x="710693" y="915674"/>
                    <a:pt x="457837" y="915674"/>
                  </a:cubicBezTo>
                  <a:cubicBezTo>
                    <a:pt x="204981" y="915674"/>
                    <a:pt x="0" y="710693"/>
                    <a:pt x="0" y="457837"/>
                  </a:cubicBezTo>
                  <a:close/>
                </a:path>
              </a:pathLst>
            </a:cu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49337" tIns="149337" rIns="149337" bIns="149337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latin typeface="+mj-ea"/>
                  <a:ea typeface="+mj-ea"/>
                </a:rPr>
                <a:t>Function5</a:t>
              </a:r>
              <a:endParaRPr lang="ko-KR" altLang="en-US" sz="1200" kern="1200" dirty="0">
                <a:latin typeface="+mj-ea"/>
                <a:ea typeface="+mj-ea"/>
              </a:endParaRPr>
            </a:p>
          </p:txBody>
        </p:sp>
        <p:sp>
          <p:nvSpPr>
            <p:cNvPr id="1036" name="자유형 1035"/>
            <p:cNvSpPr/>
            <p:nvPr/>
          </p:nvSpPr>
          <p:spPr>
            <a:xfrm rot="24300000">
              <a:off x="2253165" y="1629146"/>
              <a:ext cx="313471" cy="345921"/>
            </a:xfrm>
            <a:custGeom>
              <a:avLst/>
              <a:gdLst>
                <a:gd name="connsiteX0" fmla="*/ 0 w 313471"/>
                <a:gd name="connsiteY0" fmla="*/ 69184 h 345920"/>
                <a:gd name="connsiteX1" fmla="*/ 156736 w 313471"/>
                <a:gd name="connsiteY1" fmla="*/ 69184 h 345920"/>
                <a:gd name="connsiteX2" fmla="*/ 156736 w 313471"/>
                <a:gd name="connsiteY2" fmla="*/ 0 h 345920"/>
                <a:gd name="connsiteX3" fmla="*/ 313471 w 313471"/>
                <a:gd name="connsiteY3" fmla="*/ 172960 h 345920"/>
                <a:gd name="connsiteX4" fmla="*/ 156736 w 313471"/>
                <a:gd name="connsiteY4" fmla="*/ 345920 h 345920"/>
                <a:gd name="connsiteX5" fmla="*/ 156736 w 313471"/>
                <a:gd name="connsiteY5" fmla="*/ 276736 h 345920"/>
                <a:gd name="connsiteX6" fmla="*/ 0 w 313471"/>
                <a:gd name="connsiteY6" fmla="*/ 276736 h 345920"/>
                <a:gd name="connsiteX7" fmla="*/ 0 w 313471"/>
                <a:gd name="connsiteY7" fmla="*/ 69184 h 3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471" h="345920">
                  <a:moveTo>
                    <a:pt x="313471" y="276736"/>
                  </a:moveTo>
                  <a:lnTo>
                    <a:pt x="156735" y="276736"/>
                  </a:lnTo>
                  <a:lnTo>
                    <a:pt x="156735" y="345920"/>
                  </a:lnTo>
                  <a:lnTo>
                    <a:pt x="0" y="172960"/>
                  </a:lnTo>
                  <a:lnTo>
                    <a:pt x="156735" y="0"/>
                  </a:lnTo>
                  <a:lnTo>
                    <a:pt x="156735" y="69184"/>
                  </a:lnTo>
                  <a:lnTo>
                    <a:pt x="313471" y="69184"/>
                  </a:lnTo>
                  <a:lnTo>
                    <a:pt x="313471" y="276736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041" tIns="69184" rIns="-1" bIns="69184" numCol="1" spcCol="1270" anchor="ctr" anchorCtr="0">
              <a:noAutofit/>
            </a:bodyPr>
            <a:lstStyle/>
            <a:p>
              <a:pPr lvl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300" kern="1200"/>
            </a:p>
          </p:txBody>
        </p:sp>
        <p:sp>
          <p:nvSpPr>
            <p:cNvPr id="1037" name="자유형 1036"/>
            <p:cNvSpPr/>
            <p:nvPr/>
          </p:nvSpPr>
          <p:spPr>
            <a:xfrm>
              <a:off x="1412941" y="805147"/>
              <a:ext cx="915673" cy="915673"/>
            </a:xfrm>
            <a:custGeom>
              <a:avLst/>
              <a:gdLst>
                <a:gd name="connsiteX0" fmla="*/ 0 w 915673"/>
                <a:gd name="connsiteY0" fmla="*/ 457837 h 915673"/>
                <a:gd name="connsiteX1" fmla="*/ 457837 w 915673"/>
                <a:gd name="connsiteY1" fmla="*/ 0 h 915673"/>
                <a:gd name="connsiteX2" fmla="*/ 915674 w 915673"/>
                <a:gd name="connsiteY2" fmla="*/ 457837 h 915673"/>
                <a:gd name="connsiteX3" fmla="*/ 457837 w 915673"/>
                <a:gd name="connsiteY3" fmla="*/ 915674 h 915673"/>
                <a:gd name="connsiteX4" fmla="*/ 0 w 915673"/>
                <a:gd name="connsiteY4" fmla="*/ 457837 h 91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73" h="915673">
                  <a:moveTo>
                    <a:pt x="0" y="457837"/>
                  </a:moveTo>
                  <a:cubicBezTo>
                    <a:pt x="0" y="204981"/>
                    <a:pt x="204981" y="0"/>
                    <a:pt x="457837" y="0"/>
                  </a:cubicBezTo>
                  <a:cubicBezTo>
                    <a:pt x="710693" y="0"/>
                    <a:pt x="915674" y="204981"/>
                    <a:pt x="915674" y="457837"/>
                  </a:cubicBezTo>
                  <a:cubicBezTo>
                    <a:pt x="915674" y="710693"/>
                    <a:pt x="710693" y="915674"/>
                    <a:pt x="457837" y="915674"/>
                  </a:cubicBezTo>
                  <a:cubicBezTo>
                    <a:pt x="204981" y="915674"/>
                    <a:pt x="0" y="710693"/>
                    <a:pt x="0" y="457837"/>
                  </a:cubicBezTo>
                  <a:close/>
                </a:path>
              </a:pathLst>
            </a:custGeom>
          </p:spPr>
          <p:style>
            <a:lnRef idx="0">
              <a:schemeClr val="accent3"/>
            </a:lnRef>
            <a:fillRef idx="1003">
              <a:schemeClr val="lt1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149337" tIns="149337" rIns="149337" bIns="149337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latin typeface="+mj-ea"/>
                  <a:ea typeface="+mj-ea"/>
                </a:rPr>
                <a:t>Function6</a:t>
              </a:r>
              <a:endParaRPr lang="ko-KR" altLang="en-US" sz="1200" kern="1200" dirty="0">
                <a:latin typeface="+mj-ea"/>
                <a:ea typeface="+mj-ea"/>
              </a:endParaRPr>
            </a:p>
          </p:txBody>
        </p:sp>
        <p:sp>
          <p:nvSpPr>
            <p:cNvPr id="1028" name="자유형 1027"/>
            <p:cNvSpPr/>
            <p:nvPr/>
          </p:nvSpPr>
          <p:spPr>
            <a:xfrm>
              <a:off x="3616285" y="3008491"/>
              <a:ext cx="915673" cy="915673"/>
            </a:xfrm>
            <a:custGeom>
              <a:avLst/>
              <a:gdLst>
                <a:gd name="connsiteX0" fmla="*/ 0 w 915673"/>
                <a:gd name="connsiteY0" fmla="*/ 457837 h 915673"/>
                <a:gd name="connsiteX1" fmla="*/ 457837 w 915673"/>
                <a:gd name="connsiteY1" fmla="*/ 0 h 915673"/>
                <a:gd name="connsiteX2" fmla="*/ 915674 w 915673"/>
                <a:gd name="connsiteY2" fmla="*/ 457837 h 915673"/>
                <a:gd name="connsiteX3" fmla="*/ 457837 w 915673"/>
                <a:gd name="connsiteY3" fmla="*/ 915674 h 915673"/>
                <a:gd name="connsiteX4" fmla="*/ 0 w 915673"/>
                <a:gd name="connsiteY4" fmla="*/ 457837 h 91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73" h="915673">
                  <a:moveTo>
                    <a:pt x="0" y="457837"/>
                  </a:moveTo>
                  <a:cubicBezTo>
                    <a:pt x="0" y="204981"/>
                    <a:pt x="204981" y="0"/>
                    <a:pt x="457837" y="0"/>
                  </a:cubicBezTo>
                  <a:cubicBezTo>
                    <a:pt x="710693" y="0"/>
                    <a:pt x="915674" y="204981"/>
                    <a:pt x="915674" y="457837"/>
                  </a:cubicBezTo>
                  <a:cubicBezTo>
                    <a:pt x="915674" y="710693"/>
                    <a:pt x="710693" y="915674"/>
                    <a:pt x="457837" y="915674"/>
                  </a:cubicBezTo>
                  <a:cubicBezTo>
                    <a:pt x="204981" y="915674"/>
                    <a:pt x="0" y="710693"/>
                    <a:pt x="0" y="457837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003">
              <a:schemeClr val="lt1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337" tIns="149337" rIns="149337" bIns="149337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latin typeface="+mj-ea"/>
                  <a:ea typeface="+mj-ea"/>
                </a:rPr>
                <a:t>Function4</a:t>
              </a:r>
              <a:endParaRPr lang="ko-KR" altLang="en-US" sz="1200" kern="1200" dirty="0">
                <a:latin typeface="+mj-ea"/>
                <a:ea typeface="+mj-ea"/>
              </a:endParaRPr>
            </a:p>
          </p:txBody>
        </p:sp>
        <p:sp>
          <p:nvSpPr>
            <p:cNvPr id="1030" name="자유형 1029"/>
            <p:cNvSpPr/>
            <p:nvPr/>
          </p:nvSpPr>
          <p:spPr>
            <a:xfrm>
              <a:off x="2514613" y="3464819"/>
              <a:ext cx="915673" cy="915673"/>
            </a:xfrm>
            <a:custGeom>
              <a:avLst/>
              <a:gdLst>
                <a:gd name="connsiteX0" fmla="*/ 0 w 915673"/>
                <a:gd name="connsiteY0" fmla="*/ 457837 h 915673"/>
                <a:gd name="connsiteX1" fmla="*/ 457837 w 915673"/>
                <a:gd name="connsiteY1" fmla="*/ 0 h 915673"/>
                <a:gd name="connsiteX2" fmla="*/ 915674 w 915673"/>
                <a:gd name="connsiteY2" fmla="*/ 457837 h 915673"/>
                <a:gd name="connsiteX3" fmla="*/ 457837 w 915673"/>
                <a:gd name="connsiteY3" fmla="*/ 915674 h 915673"/>
                <a:gd name="connsiteX4" fmla="*/ 0 w 915673"/>
                <a:gd name="connsiteY4" fmla="*/ 457837 h 91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73" h="915673">
                  <a:moveTo>
                    <a:pt x="0" y="457837"/>
                  </a:moveTo>
                  <a:cubicBezTo>
                    <a:pt x="0" y="204981"/>
                    <a:pt x="204981" y="0"/>
                    <a:pt x="457837" y="0"/>
                  </a:cubicBezTo>
                  <a:cubicBezTo>
                    <a:pt x="710693" y="0"/>
                    <a:pt x="915674" y="204981"/>
                    <a:pt x="915674" y="457837"/>
                  </a:cubicBezTo>
                  <a:cubicBezTo>
                    <a:pt x="915674" y="710693"/>
                    <a:pt x="710693" y="915674"/>
                    <a:pt x="457837" y="915674"/>
                  </a:cubicBezTo>
                  <a:cubicBezTo>
                    <a:pt x="204981" y="915674"/>
                    <a:pt x="0" y="710693"/>
                    <a:pt x="0" y="457837"/>
                  </a:cubicBezTo>
                  <a:close/>
                </a:path>
              </a:pathLst>
            </a:cu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49337" tIns="149337" rIns="149337" bIns="149337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200" kern="1200" dirty="0" smtClean="0">
                  <a:latin typeface="+mj-ea"/>
                  <a:ea typeface="+mj-ea"/>
                </a:rPr>
                <a:t>Function5</a:t>
              </a:r>
              <a:endParaRPr lang="ko-KR" altLang="en-US" sz="1200" kern="12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96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 smtClean="0"/>
              <a:t>Framework is like as jungle in road</a:t>
            </a:r>
            <a:endParaRPr lang="ko-KR" altLang="en-US" sz="3600" dirty="0"/>
          </a:p>
        </p:txBody>
      </p:sp>
      <p:pic>
        <p:nvPicPr>
          <p:cNvPr id="2050" name="Picture 2" descr="Road to jungle, green, landscapes, tropics 1600x1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0554" y="-2979712"/>
            <a:ext cx="10465162" cy="784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4572000" y="3414043"/>
            <a:ext cx="2232248" cy="981927"/>
          </a:xfrm>
          <a:prstGeom prst="roundRect">
            <a:avLst/>
          </a:prstGeom>
          <a:solidFill>
            <a:schemeClr val="accent4">
              <a:alpha val="7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/>
              <a:t>Configuation</a:t>
            </a:r>
            <a:endParaRPr lang="ko-KR" altLang="en-US" sz="2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508104" y="2348880"/>
            <a:ext cx="1800200" cy="837911"/>
          </a:xfrm>
          <a:prstGeom prst="roundRect">
            <a:avLst/>
          </a:prstGeom>
          <a:solidFill>
            <a:schemeClr val="accent4">
              <a:alpha val="7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Configuation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6048164" y="1412776"/>
            <a:ext cx="1260140" cy="693895"/>
          </a:xfrm>
          <a:prstGeom prst="roundRect">
            <a:avLst/>
          </a:prstGeom>
          <a:solidFill>
            <a:schemeClr val="accent4">
              <a:alpha val="7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Configuation</a:t>
            </a:r>
            <a:endParaRPr lang="ko-KR" altLang="en-US" sz="12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904148" y="908720"/>
            <a:ext cx="774086" cy="369859"/>
          </a:xfrm>
          <a:prstGeom prst="roundRect">
            <a:avLst/>
          </a:prstGeom>
          <a:solidFill>
            <a:schemeClr val="accent4">
              <a:alpha val="7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dirty="0" err="1" smtClean="0"/>
              <a:t>Configuation</a:t>
            </a:r>
            <a:endParaRPr lang="ko-KR" altLang="en-US" sz="5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5597591" y="615778"/>
            <a:ext cx="450573" cy="184930"/>
          </a:xfrm>
          <a:prstGeom prst="roundRect">
            <a:avLst/>
          </a:prstGeom>
          <a:solidFill>
            <a:schemeClr val="accent4">
              <a:alpha val="7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339897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요소">
  <a:themeElements>
    <a:clrScheme name="요소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요소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요소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170</TotalTime>
  <Words>142</Words>
  <Application>Microsoft Office PowerPoint</Application>
  <PresentationFormat>화면 슬라이드 쇼(4:3)</PresentationFormat>
  <Paragraphs>71</Paragraphs>
  <Slides>13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요소</vt:lpstr>
      <vt:lpstr>Aradon…</vt:lpstr>
      <vt:lpstr>Aradon?</vt:lpstr>
      <vt:lpstr>Aradon!</vt:lpstr>
      <vt:lpstr>Object, Library, Module</vt:lpstr>
      <vt:lpstr>Just make a part</vt:lpstr>
      <vt:lpstr>Just make a part</vt:lpstr>
      <vt:lpstr>Reuse? Scale up? </vt:lpstr>
      <vt:lpstr>Flexible and Easy scale up</vt:lpstr>
      <vt:lpstr>Framework is like as jungle in road</vt:lpstr>
      <vt:lpstr>PowerPoint 프레젠테이션</vt:lpstr>
      <vt:lpstr>PowerPoint 프레젠테이션</vt:lpstr>
      <vt:lpstr>Aradon…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Aradon…</dc:title>
  <dc:creator>jinik</dc:creator>
  <cp:lastModifiedBy>jinik</cp:lastModifiedBy>
  <cp:revision>20</cp:revision>
  <dcterms:created xsi:type="dcterms:W3CDTF">2012-06-21T16:44:34Z</dcterms:created>
  <dcterms:modified xsi:type="dcterms:W3CDTF">2012-06-22T09:37:19Z</dcterms:modified>
</cp:coreProperties>
</file>